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60" r:id="rId4"/>
  </p:sldMasterIdLst>
  <p:notesMasterIdLst>
    <p:notesMasterId r:id="rId13"/>
  </p:notesMasterIdLst>
  <p:handoutMasterIdLst>
    <p:handoutMasterId r:id="rId14"/>
  </p:handoutMasterIdLst>
  <p:sldIdLst>
    <p:sldId id="259" r:id="rId5"/>
    <p:sldId id="308" r:id="rId6"/>
    <p:sldId id="281" r:id="rId7"/>
    <p:sldId id="294" r:id="rId8"/>
    <p:sldId id="295" r:id="rId9"/>
    <p:sldId id="310" r:id="rId10"/>
    <p:sldId id="311" r:id="rId11"/>
    <p:sldId id="309" r:id="rId12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598" autoAdjust="0"/>
  </p:normalViewPr>
  <p:slideViewPr>
    <p:cSldViewPr snapToGrid="0">
      <p:cViewPr varScale="1">
        <p:scale>
          <a:sx n="107" d="100"/>
          <a:sy n="107" d="100"/>
        </p:scale>
        <p:origin x="75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638"/>
    </p:cViewPr>
  </p:sorterViewPr>
  <p:notesViewPr>
    <p:cSldViewPr snapToGrid="0">
      <p:cViewPr varScale="1">
        <p:scale>
          <a:sx n="114" d="100"/>
          <a:sy n="114" d="100"/>
        </p:scale>
        <p:origin x="2226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54CA90D-FAE5-4CC1-874C-F8C9E6C3EFE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7087B5-F672-40FE-9915-815CBA9EB25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C26D27-016E-48F5-B33E-8A9AF3259A1C}" type="datetime1">
              <a:rPr lang="en-GB" smtClean="0"/>
              <a:t>01/04/2025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BE2D30A-24C7-499B-BF2A-8E5130AC9C8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D0FE9B-9EEE-4F4D-B5DD-0D553217C5B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765E75-2179-4AE0-B0C7-D97955CF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2778674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48F8AC0-B329-4373-BBD0-89392C5748D6}" type="datetime1">
              <a:rPr lang="en-GB" smtClean="0"/>
              <a:t>01/04/2025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F61EF503-E31C-4FCE-86D9-0C61A5CBE28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0128012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031033-9688-463F-9614-47F2F5BC6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5B8DB2-C14B-45AC-ACAF-8702DF59C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01DA57-8D4E-4075-9460-4F03DF8AA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45" name="Freeform: Shape 44">
            <a:extLst>
              <a:ext uri="{FF2B5EF4-FFF2-40B4-BE49-F238E27FC236}">
                <a16:creationId xmlns:a16="http://schemas.microsoft.com/office/drawing/2014/main" id="{0EB13613-B0EE-441F-BE95-C20ED5BBAD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-33556" y="-3643"/>
            <a:ext cx="4613230" cy="6861641"/>
          </a:xfrm>
          <a:custGeom>
            <a:avLst/>
            <a:gdLst>
              <a:gd name="connsiteX0" fmla="*/ 4613230 w 4613230"/>
              <a:gd name="connsiteY0" fmla="*/ 6861641 h 6861641"/>
              <a:gd name="connsiteX1" fmla="*/ 0 w 4613230"/>
              <a:gd name="connsiteY1" fmla="*/ 6861641 h 6861641"/>
              <a:gd name="connsiteX2" fmla="*/ 1788950 w 4613230"/>
              <a:gd name="connsiteY2" fmla="*/ 0 h 6861641"/>
              <a:gd name="connsiteX3" fmla="*/ 4613230 w 4613230"/>
              <a:gd name="connsiteY3" fmla="*/ 0 h 6861641"/>
              <a:gd name="connsiteX4" fmla="*/ 4613230 w 4613230"/>
              <a:gd name="connsiteY4" fmla="*/ 6861641 h 6861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13230" h="6861641">
                <a:moveTo>
                  <a:pt x="4613230" y="6861641"/>
                </a:moveTo>
                <a:lnTo>
                  <a:pt x="0" y="6861641"/>
                </a:lnTo>
                <a:lnTo>
                  <a:pt x="1788950" y="0"/>
                </a:lnTo>
                <a:lnTo>
                  <a:pt x="4613230" y="0"/>
                </a:lnTo>
                <a:lnTo>
                  <a:pt x="4613230" y="6861641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indent="0" algn="ctr" rtl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2399D2ED-C606-4FE3-B01C-3A0A39699E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-33556" y="-14280"/>
            <a:ext cx="4615080" cy="10637"/>
          </a:xfrm>
          <a:custGeom>
            <a:avLst/>
            <a:gdLst>
              <a:gd name="connsiteX0" fmla="*/ 4615080 w 4615080"/>
              <a:gd name="connsiteY0" fmla="*/ 10637 h 10637"/>
              <a:gd name="connsiteX1" fmla="*/ 0 w 4615080"/>
              <a:gd name="connsiteY1" fmla="*/ 7095 h 10637"/>
              <a:gd name="connsiteX2" fmla="*/ 1850 w 4615080"/>
              <a:gd name="connsiteY2" fmla="*/ 0 h 10637"/>
              <a:gd name="connsiteX3" fmla="*/ 4615080 w 4615080"/>
              <a:gd name="connsiteY3" fmla="*/ 0 h 10637"/>
              <a:gd name="connsiteX4" fmla="*/ 4615080 w 4615080"/>
              <a:gd name="connsiteY4" fmla="*/ 10637 h 10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15080" h="10637">
                <a:moveTo>
                  <a:pt x="4615080" y="10637"/>
                </a:moveTo>
                <a:lnTo>
                  <a:pt x="0" y="7095"/>
                </a:lnTo>
                <a:lnTo>
                  <a:pt x="1850" y="0"/>
                </a:lnTo>
                <a:lnTo>
                  <a:pt x="4615080" y="0"/>
                </a:lnTo>
                <a:lnTo>
                  <a:pt x="4615080" y="10637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A05C98F-3390-4876-ACE6-6BDD7A931B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-33558" y="0"/>
            <a:ext cx="6705601" cy="809623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26F8EC6-7B48-45CF-933E-F83D29E169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V="1">
            <a:off x="3514060" y="1"/>
            <a:ext cx="510363" cy="6857998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37FFCAA-1618-46D9-B44D-5CE6E225DB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V="1">
            <a:off x="11602477" y="365123"/>
            <a:ext cx="589522" cy="6492877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6F2CA3C-3424-4A00-9FDF-0DC9EFAC2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9340702" y="-10737"/>
            <a:ext cx="2851297" cy="1680049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0FA2E1A-8693-4B6C-ABF7-81B17586C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-33557" y="6045958"/>
            <a:ext cx="6876857" cy="812042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Picture Placeholder 47">
            <a:extLst>
              <a:ext uri="{FF2B5EF4-FFF2-40B4-BE49-F238E27FC236}">
                <a16:creationId xmlns:a16="http://schemas.microsoft.com/office/drawing/2014/main" id="{C564A0C9-27BD-49AC-A786-23623E329EE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623279" y="0"/>
            <a:ext cx="9568721" cy="6858000"/>
          </a:xfrm>
          <a:custGeom>
            <a:avLst/>
            <a:gdLst>
              <a:gd name="connsiteX0" fmla="*/ 1955447 w 9568721"/>
              <a:gd name="connsiteY0" fmla="*/ 0 h 6858000"/>
              <a:gd name="connsiteX1" fmla="*/ 9568721 w 9568721"/>
              <a:gd name="connsiteY1" fmla="*/ 0 h 6858000"/>
              <a:gd name="connsiteX2" fmla="*/ 9568721 w 9568721"/>
              <a:gd name="connsiteY2" fmla="*/ 6858000 h 6858000"/>
              <a:gd name="connsiteX3" fmla="*/ 0 w 9568721"/>
              <a:gd name="connsiteY3" fmla="*/ 6858000 h 6858000"/>
              <a:gd name="connsiteX4" fmla="*/ 0 w 9568721"/>
              <a:gd name="connsiteY4" fmla="*/ 6857998 h 6858000"/>
              <a:gd name="connsiteX5" fmla="*/ 167446 w 9568721"/>
              <a:gd name="connsiteY5" fmla="*/ 685799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568721" h="6858000">
                <a:moveTo>
                  <a:pt x="1955447" y="0"/>
                </a:moveTo>
                <a:lnTo>
                  <a:pt x="9568721" y="0"/>
                </a:lnTo>
                <a:lnTo>
                  <a:pt x="9568721" y="6858000"/>
                </a:lnTo>
                <a:lnTo>
                  <a:pt x="0" y="6858000"/>
                </a:lnTo>
                <a:lnTo>
                  <a:pt x="0" y="6857998"/>
                </a:lnTo>
                <a:lnTo>
                  <a:pt x="167446" y="6857998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rtlCol="0">
            <a:noAutofit/>
          </a:bodyPr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208E3DBC-8B68-468D-8087-25FED9397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697" y="1040001"/>
            <a:ext cx="3338625" cy="3150159"/>
          </a:xfrm>
        </p:spPr>
        <p:txBody>
          <a:bodyPr rtlCol="0" anchor="t"/>
          <a:lstStyle/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490C672D-EAE7-4BF2-81BB-72858B251D1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0538" y="4240213"/>
            <a:ext cx="3497262" cy="1801812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>
              <a:buNone/>
              <a:defRPr sz="1600"/>
            </a:lvl2pPr>
            <a:lvl3pPr>
              <a:buNone/>
              <a:defRPr sz="1600"/>
            </a:lvl3pPr>
            <a:lvl4pPr>
              <a:buNone/>
              <a:defRPr sz="1600"/>
            </a:lvl4pPr>
            <a:lvl5pPr>
              <a:buNone/>
              <a:defRPr sz="1600"/>
            </a:lvl5pPr>
          </a:lstStyle>
          <a:p>
            <a:pPr lvl="0" rtl="0"/>
            <a:r>
              <a:rPr lang="en-GB"/>
              <a:t>Presentation Name</a:t>
            </a:r>
          </a:p>
        </p:txBody>
      </p:sp>
    </p:spTree>
    <p:extLst>
      <p:ext uri="{BB962C8B-B14F-4D97-AF65-F5344CB8AC3E}">
        <p14:creationId xmlns:p14="http://schemas.microsoft.com/office/powerpoint/2010/main" val="17423684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CA046725-2805-431E-AA4E-0B018DFB3E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6" name="Rectangle 23">
            <a:extLst>
              <a:ext uri="{FF2B5EF4-FFF2-40B4-BE49-F238E27FC236}">
                <a16:creationId xmlns:a16="http://schemas.microsoft.com/office/drawing/2014/main" id="{3C30A62C-FEC9-4F1D-976E-DB003592FD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0" y="-5979"/>
            <a:ext cx="5111086" cy="6932218"/>
          </a:xfrm>
          <a:custGeom>
            <a:avLst/>
            <a:gdLst>
              <a:gd name="connsiteX0" fmla="*/ 0 w 5803153"/>
              <a:gd name="connsiteY0" fmla="*/ 0 h 6857998"/>
              <a:gd name="connsiteX1" fmla="*/ 5803153 w 5803153"/>
              <a:gd name="connsiteY1" fmla="*/ 0 h 6857998"/>
              <a:gd name="connsiteX2" fmla="*/ 5803153 w 5803153"/>
              <a:gd name="connsiteY2" fmla="*/ 6857998 h 6857998"/>
              <a:gd name="connsiteX3" fmla="*/ 0 w 5803153"/>
              <a:gd name="connsiteY3" fmla="*/ 6857998 h 6857998"/>
              <a:gd name="connsiteX4" fmla="*/ 0 w 5803153"/>
              <a:gd name="connsiteY4" fmla="*/ 0 h 6857998"/>
              <a:gd name="connsiteX0" fmla="*/ 1016000 w 5803153"/>
              <a:gd name="connsiteY0" fmla="*/ 0 h 6857998"/>
              <a:gd name="connsiteX1" fmla="*/ 5803153 w 5803153"/>
              <a:gd name="connsiteY1" fmla="*/ 0 h 6857998"/>
              <a:gd name="connsiteX2" fmla="*/ 5803153 w 5803153"/>
              <a:gd name="connsiteY2" fmla="*/ 6857998 h 6857998"/>
              <a:gd name="connsiteX3" fmla="*/ 0 w 5803153"/>
              <a:gd name="connsiteY3" fmla="*/ 6857998 h 6857998"/>
              <a:gd name="connsiteX4" fmla="*/ 1016000 w 5803153"/>
              <a:gd name="connsiteY4" fmla="*/ 0 h 6857998"/>
              <a:gd name="connsiteX0" fmla="*/ 1338729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1338729 w 6125882"/>
              <a:gd name="connsiteY4" fmla="*/ 0 h 6857998"/>
              <a:gd name="connsiteX0" fmla="*/ 1697317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1697317 w 6125882"/>
              <a:gd name="connsiteY4" fmla="*/ 0 h 6857998"/>
              <a:gd name="connsiteX0" fmla="*/ 2702091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2702091 w 6125882"/>
              <a:gd name="connsiteY4" fmla="*/ 0 h 6857998"/>
              <a:gd name="connsiteX0" fmla="*/ 1215089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1215089 w 6125882"/>
              <a:gd name="connsiteY4" fmla="*/ 0 h 6857998"/>
              <a:gd name="connsiteX0" fmla="*/ 1222204 w 6132997"/>
              <a:gd name="connsiteY0" fmla="*/ 0 h 6881904"/>
              <a:gd name="connsiteX1" fmla="*/ 6132997 w 6132997"/>
              <a:gd name="connsiteY1" fmla="*/ 0 h 6881904"/>
              <a:gd name="connsiteX2" fmla="*/ 6132997 w 6132997"/>
              <a:gd name="connsiteY2" fmla="*/ 6857998 h 6881904"/>
              <a:gd name="connsiteX3" fmla="*/ 0 w 6132997"/>
              <a:gd name="connsiteY3" fmla="*/ 6881904 h 6881904"/>
              <a:gd name="connsiteX4" fmla="*/ 1222204 w 6132997"/>
              <a:gd name="connsiteY4" fmla="*/ 0 h 6881904"/>
              <a:gd name="connsiteX0" fmla="*/ 1348644 w 6132997"/>
              <a:gd name="connsiteY0" fmla="*/ 0 h 6893857"/>
              <a:gd name="connsiteX1" fmla="*/ 6132997 w 6132997"/>
              <a:gd name="connsiteY1" fmla="*/ 11953 h 6893857"/>
              <a:gd name="connsiteX2" fmla="*/ 6132997 w 6132997"/>
              <a:gd name="connsiteY2" fmla="*/ 6869951 h 6893857"/>
              <a:gd name="connsiteX3" fmla="*/ 0 w 6132997"/>
              <a:gd name="connsiteY3" fmla="*/ 6893857 h 6893857"/>
              <a:gd name="connsiteX4" fmla="*/ 1348644 w 6132997"/>
              <a:gd name="connsiteY4" fmla="*/ 0 h 6893857"/>
              <a:gd name="connsiteX0" fmla="*/ 1457021 w 6132997"/>
              <a:gd name="connsiteY0" fmla="*/ 0 h 6893857"/>
              <a:gd name="connsiteX1" fmla="*/ 6132997 w 6132997"/>
              <a:gd name="connsiteY1" fmla="*/ 11953 h 6893857"/>
              <a:gd name="connsiteX2" fmla="*/ 6132997 w 6132997"/>
              <a:gd name="connsiteY2" fmla="*/ 6869951 h 6893857"/>
              <a:gd name="connsiteX3" fmla="*/ 0 w 6132997"/>
              <a:gd name="connsiteY3" fmla="*/ 6893857 h 6893857"/>
              <a:gd name="connsiteX4" fmla="*/ 1457021 w 6132997"/>
              <a:gd name="connsiteY4" fmla="*/ 0 h 6893857"/>
              <a:gd name="connsiteX0" fmla="*/ 1754909 w 6430885"/>
              <a:gd name="connsiteY0" fmla="*/ 0 h 6869951"/>
              <a:gd name="connsiteX1" fmla="*/ 6430885 w 6430885"/>
              <a:gd name="connsiteY1" fmla="*/ 11953 h 6869951"/>
              <a:gd name="connsiteX2" fmla="*/ 6430885 w 6430885"/>
              <a:gd name="connsiteY2" fmla="*/ 6869951 h 6869951"/>
              <a:gd name="connsiteX3" fmla="*/ 0 w 6430885"/>
              <a:gd name="connsiteY3" fmla="*/ 6869951 h 6869951"/>
              <a:gd name="connsiteX4" fmla="*/ 1754909 w 6430885"/>
              <a:gd name="connsiteY4" fmla="*/ 0 h 6869951"/>
              <a:gd name="connsiteX0" fmla="*/ 2023235 w 6699211"/>
              <a:gd name="connsiteY0" fmla="*/ 0 h 6869951"/>
              <a:gd name="connsiteX1" fmla="*/ 6699211 w 6699211"/>
              <a:gd name="connsiteY1" fmla="*/ 11953 h 6869951"/>
              <a:gd name="connsiteX2" fmla="*/ 6699211 w 6699211"/>
              <a:gd name="connsiteY2" fmla="*/ 6869951 h 6869951"/>
              <a:gd name="connsiteX3" fmla="*/ 0 w 6699211"/>
              <a:gd name="connsiteY3" fmla="*/ 6856303 h 6869951"/>
              <a:gd name="connsiteX4" fmla="*/ 2023235 w 6699211"/>
              <a:gd name="connsiteY4" fmla="*/ 0 h 6869951"/>
              <a:gd name="connsiteX0" fmla="*/ 2702995 w 6699211"/>
              <a:gd name="connsiteY0" fmla="*/ 42638 h 6857998"/>
              <a:gd name="connsiteX1" fmla="*/ 6699211 w 6699211"/>
              <a:gd name="connsiteY1" fmla="*/ 0 h 6857998"/>
              <a:gd name="connsiteX2" fmla="*/ 6699211 w 6699211"/>
              <a:gd name="connsiteY2" fmla="*/ 6857998 h 6857998"/>
              <a:gd name="connsiteX3" fmla="*/ 0 w 6699211"/>
              <a:gd name="connsiteY3" fmla="*/ 6844350 h 6857998"/>
              <a:gd name="connsiteX4" fmla="*/ 2702995 w 6699211"/>
              <a:gd name="connsiteY4" fmla="*/ 4263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99211" h="6857998">
                <a:moveTo>
                  <a:pt x="2702995" y="42638"/>
                </a:moveTo>
                <a:lnTo>
                  <a:pt x="6699211" y="0"/>
                </a:lnTo>
                <a:lnTo>
                  <a:pt x="6699211" y="6857998"/>
                </a:lnTo>
                <a:lnTo>
                  <a:pt x="0" y="6844350"/>
                </a:lnTo>
                <a:lnTo>
                  <a:pt x="2702995" y="42638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ACA2C262-0DF7-4EBE-8F23-D1240B3BB5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485" y="675167"/>
            <a:ext cx="3761862" cy="3055078"/>
          </a:xfrm>
        </p:spPr>
        <p:txBody>
          <a:bodyPr rtlCol="0" anchor="t">
            <a:normAutofit/>
          </a:bodyPr>
          <a:lstStyle>
            <a:lvl1pPr>
              <a:defRPr sz="4400"/>
            </a:lvl1pPr>
          </a:lstStyle>
          <a:p>
            <a:pPr rtl="0"/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30E531D-ED29-45E2-A30F-0363B29E05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67424" y="533400"/>
            <a:ext cx="3794512" cy="5797237"/>
          </a:xfrm>
        </p:spPr>
        <p:txBody>
          <a:bodyPr rtlCol="0" anchor="ctr">
            <a:normAutofit/>
          </a:bodyPr>
          <a:lstStyle>
            <a:lvl1pPr>
              <a:buNone/>
              <a:defRPr/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5B8DB2-C14B-45AC-ACAF-8702DF59C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801F434-3E0E-40D9-A2D3-857BAE77D1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  <a:stCxn id="5" idx="2"/>
          </p:cNvCxnSpPr>
          <p:nvPr userDrawn="1"/>
        </p:nvCxnSpPr>
        <p:spPr>
          <a:xfrm flipH="1" flipV="1">
            <a:off x="0" y="5329451"/>
            <a:ext cx="6096000" cy="1528549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D44F5C56-0053-4E4A-BFFF-E98E7B91CCA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531096" y="0"/>
            <a:ext cx="2660904" cy="3429000"/>
          </a:xfrm>
          <a:solidFill>
            <a:schemeClr val="accent2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4" name="Picture Placeholder 12">
            <a:extLst>
              <a:ext uri="{FF2B5EF4-FFF2-40B4-BE49-F238E27FC236}">
                <a16:creationId xmlns:a16="http://schemas.microsoft.com/office/drawing/2014/main" id="{226008DD-DEA7-4900-8D76-128694E1232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531096" y="3383280"/>
            <a:ext cx="2660904" cy="3474720"/>
          </a:xfrm>
          <a:solidFill>
            <a:schemeClr val="accent2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031033-9688-463F-9614-47F2F5BC6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01DA57-8D4E-4075-9460-4F03DF8AA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98517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F3DC9447-F266-4B2E-8776-377FB587EE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7F96C23-62A5-470B-9372-6381453507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93734" y="557304"/>
            <a:ext cx="5355265" cy="1625731"/>
          </a:xfrm>
        </p:spPr>
        <p:txBody>
          <a:bodyPr rtlCol="0">
            <a:normAutofit/>
          </a:bodyPr>
          <a:lstStyle>
            <a:lvl1pPr>
              <a:defRPr sz="4400"/>
            </a:lvl1pPr>
          </a:lstStyle>
          <a:p>
            <a:pPr rtl="0"/>
            <a:r>
              <a:rPr lang="en-US"/>
              <a:t>Click to edit Master title style</a:t>
            </a:r>
            <a:endParaRPr lang="en-GB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4B16D8F-69C0-44C7-95EE-6C7CDECACD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V="1">
            <a:off x="4576137" y="0"/>
            <a:ext cx="668374" cy="68580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E8FA2190-55B9-429E-AE43-1A9A41DBEBF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4742121" cy="3434316"/>
          </a:xfrm>
          <a:custGeom>
            <a:avLst/>
            <a:gdLst>
              <a:gd name="connsiteX0" fmla="*/ 0 w 4742121"/>
              <a:gd name="connsiteY0" fmla="*/ 0 h 3434316"/>
              <a:gd name="connsiteX1" fmla="*/ 4306186 w 4742121"/>
              <a:gd name="connsiteY1" fmla="*/ 0 h 3434316"/>
              <a:gd name="connsiteX2" fmla="*/ 4742121 w 4742121"/>
              <a:gd name="connsiteY2" fmla="*/ 3434316 h 3434316"/>
              <a:gd name="connsiteX3" fmla="*/ 0 w 4742121"/>
              <a:gd name="connsiteY3" fmla="*/ 3434316 h 3434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42121" h="3434316">
                <a:moveTo>
                  <a:pt x="0" y="0"/>
                </a:moveTo>
                <a:lnTo>
                  <a:pt x="4306186" y="0"/>
                </a:lnTo>
                <a:lnTo>
                  <a:pt x="4742121" y="3434316"/>
                </a:lnTo>
                <a:lnTo>
                  <a:pt x="0" y="3434316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rtlCol="0">
            <a:noAutofit/>
          </a:bodyPr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B2EDFEAD-E435-414E-A9BA-4119679CBA6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-5" y="3432620"/>
            <a:ext cx="5178056" cy="3425380"/>
          </a:xfrm>
          <a:custGeom>
            <a:avLst/>
            <a:gdLst>
              <a:gd name="connsiteX0" fmla="*/ 0 w 5178056"/>
              <a:gd name="connsiteY0" fmla="*/ 0 h 3425380"/>
              <a:gd name="connsiteX1" fmla="*/ 4742581 w 5178056"/>
              <a:gd name="connsiteY1" fmla="*/ 0 h 3425380"/>
              <a:gd name="connsiteX2" fmla="*/ 5178056 w 5178056"/>
              <a:gd name="connsiteY2" fmla="*/ 3425380 h 3425380"/>
              <a:gd name="connsiteX3" fmla="*/ 0 w 5178056"/>
              <a:gd name="connsiteY3" fmla="*/ 3425380 h 34253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78056" h="3425380">
                <a:moveTo>
                  <a:pt x="0" y="0"/>
                </a:moveTo>
                <a:lnTo>
                  <a:pt x="4742581" y="0"/>
                </a:lnTo>
                <a:lnTo>
                  <a:pt x="5178056" y="3425380"/>
                </a:lnTo>
                <a:lnTo>
                  <a:pt x="0" y="342538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7C28F12-C8E8-444E-8B69-9A05616043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93734" y="2183035"/>
            <a:ext cx="5355266" cy="4121845"/>
          </a:xfrm>
        </p:spPr>
        <p:txBody>
          <a:bodyPr rtlCol="0" anchor="ctr">
            <a:normAutofit/>
          </a:bodyPr>
          <a:lstStyle>
            <a:lvl1pPr marL="0" indent="0">
              <a:buNone/>
              <a:defRPr/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5B8DB2-C14B-45AC-ACAF-8702DF59C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/>
              <a:t>Sample Footer Text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031033-9688-463F-9614-47F2F5BC6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01DA57-8D4E-4075-9460-4F03DF8AA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55653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ection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ubtitle 2">
            <a:extLst>
              <a:ext uri="{FF2B5EF4-FFF2-40B4-BE49-F238E27FC236}">
                <a16:creationId xmlns:a16="http://schemas.microsoft.com/office/drawing/2014/main" id="{49714512-90F0-4B35-94F8-E1B4DCE963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67750" y="975816"/>
            <a:ext cx="2979897" cy="1264340"/>
          </a:xfrm>
        </p:spPr>
        <p:txBody>
          <a:bodyPr rtlCol="0" anchor="b">
            <a:normAutofit/>
          </a:bodyPr>
          <a:lstStyle>
            <a:lvl1pPr>
              <a:buNone/>
              <a:defRPr/>
            </a:lvl1pPr>
          </a:lstStyle>
          <a:p>
            <a:pPr algn="l" rtl="0"/>
            <a:r>
              <a:rPr lang="en-US" sz="1600"/>
              <a:t>Click to edit Master subtitle style</a:t>
            </a:r>
            <a:endParaRPr lang="en-GB" sz="1600" dirty="0"/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44895DE7-C22A-447F-B81A-BDCA25CAF27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208292" y="3"/>
            <a:ext cx="8997356" cy="4581079"/>
          </a:xfrm>
          <a:custGeom>
            <a:avLst/>
            <a:gdLst>
              <a:gd name="connsiteX0" fmla="*/ 0 w 8997356"/>
              <a:gd name="connsiteY0" fmla="*/ 0 h 4581079"/>
              <a:gd name="connsiteX1" fmla="*/ 8983708 w 8997356"/>
              <a:gd name="connsiteY1" fmla="*/ 0 h 4581079"/>
              <a:gd name="connsiteX2" fmla="*/ 8997356 w 8997356"/>
              <a:gd name="connsiteY2" fmla="*/ 893928 h 4581079"/>
              <a:gd name="connsiteX3" fmla="*/ 4060801 w 8997356"/>
              <a:gd name="connsiteY3" fmla="*/ 4581079 h 45810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997356" h="4581079">
                <a:moveTo>
                  <a:pt x="0" y="0"/>
                </a:moveTo>
                <a:lnTo>
                  <a:pt x="8983708" y="0"/>
                </a:lnTo>
                <a:lnTo>
                  <a:pt x="8997356" y="893928"/>
                </a:lnTo>
                <a:lnTo>
                  <a:pt x="4060801" y="4581079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rtlCol="0">
            <a:noAutofit/>
          </a:bodyPr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A5B5EF63-EEAA-4B07-A2B8-2483452BBA3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243070" y="883420"/>
            <a:ext cx="4948931" cy="5974580"/>
          </a:xfrm>
          <a:custGeom>
            <a:avLst/>
            <a:gdLst>
              <a:gd name="connsiteX0" fmla="*/ 4948931 w 4948931"/>
              <a:gd name="connsiteY0" fmla="*/ 0 h 5974580"/>
              <a:gd name="connsiteX1" fmla="*/ 4948931 w 4948931"/>
              <a:gd name="connsiteY1" fmla="*/ 5974580 h 5974580"/>
              <a:gd name="connsiteX2" fmla="*/ 2028713 w 4948931"/>
              <a:gd name="connsiteY2" fmla="*/ 5974580 h 5974580"/>
              <a:gd name="connsiteX3" fmla="*/ 0 w 4948931"/>
              <a:gd name="connsiteY3" fmla="*/ 3710792 h 59745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948931" h="5974580">
                <a:moveTo>
                  <a:pt x="4948931" y="0"/>
                </a:moveTo>
                <a:lnTo>
                  <a:pt x="4948931" y="5974580"/>
                </a:lnTo>
                <a:lnTo>
                  <a:pt x="2028713" y="5974580"/>
                </a:lnTo>
                <a:lnTo>
                  <a:pt x="0" y="371079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C4F9D0F6-DE6A-44A3-9D9E-A53D0C22924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234997" y="4574265"/>
            <a:ext cx="5074516" cy="2298983"/>
          </a:xfrm>
          <a:custGeom>
            <a:avLst/>
            <a:gdLst>
              <a:gd name="connsiteX0" fmla="*/ 3034176 w 5074516"/>
              <a:gd name="connsiteY0" fmla="*/ 0 h 2298983"/>
              <a:gd name="connsiteX1" fmla="*/ 5074516 w 5074516"/>
              <a:gd name="connsiteY1" fmla="*/ 2298983 h 2298983"/>
              <a:gd name="connsiteX2" fmla="*/ 0 w 5074516"/>
              <a:gd name="connsiteY2" fmla="*/ 2298983 h 2298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074516" h="2298983">
                <a:moveTo>
                  <a:pt x="3034176" y="0"/>
                </a:moveTo>
                <a:lnTo>
                  <a:pt x="5074516" y="2298983"/>
                </a:lnTo>
                <a:lnTo>
                  <a:pt x="0" y="2298983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rtlCol="0">
            <a:noAutofit/>
          </a:bodyPr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9FEE8AE0-4188-4CB6-8BFB-70E163ED7F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9264" y="2679192"/>
            <a:ext cx="4946904" cy="3273552"/>
          </a:xfrm>
        </p:spPr>
        <p:txBody>
          <a:bodyPr rtlCol="0">
            <a:normAutofit/>
          </a:bodyPr>
          <a:lstStyle>
            <a:lvl1pPr>
              <a:defRPr sz="4400"/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810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and Content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75558-A264-444E-829B-51AAE6B4B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>
            <a:lvl1pPr>
              <a:defRPr sz="4400"/>
            </a:lvl1pPr>
          </a:lstStyle>
          <a:p>
            <a:pPr rtl="0"/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8D9373-37D1-4135-8D34-755E139F79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2009775"/>
            <a:ext cx="9906000" cy="4024312"/>
          </a:xfrm>
        </p:spPr>
        <p:txBody>
          <a:bodyPr rtlCol="0"/>
          <a:lstStyle>
            <a:lvl1pPr>
              <a:lnSpc>
                <a:spcPct val="100000"/>
              </a:lnSpc>
              <a:buNone/>
              <a:defRPr/>
            </a:lvl1pPr>
            <a:lvl2pPr>
              <a:lnSpc>
                <a:spcPct val="100000"/>
              </a:lnSpc>
              <a:buNone/>
              <a:defRPr/>
            </a:lvl2pPr>
            <a:lvl3pPr>
              <a:lnSpc>
                <a:spcPct val="100000"/>
              </a:lnSpc>
              <a:buNone/>
              <a:defRPr/>
            </a:lvl3pPr>
            <a:lvl4pPr>
              <a:lnSpc>
                <a:spcPct val="100000"/>
              </a:lnSpc>
              <a:buNone/>
              <a:defRPr/>
            </a:lvl4pPr>
            <a:lvl5pPr>
              <a:lnSpc>
                <a:spcPct val="100000"/>
              </a:lnSpc>
              <a:buNone/>
              <a:defRPr/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3FC3DD-F2BE-41FF-895B-00129AAB1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5E4A6B-1966-4E57-9FB8-8B111E97B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1F830C-8424-4FAF-A011-605AE1D14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64839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75558-A264-444E-829B-51AAE6B4B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>
            <a:lvl1pPr>
              <a:defRPr sz="4400"/>
            </a:lvl1pPr>
          </a:lstStyle>
          <a:p>
            <a:pPr rtl="0"/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8D9373-37D1-4135-8D34-755E139F79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2009775"/>
            <a:ext cx="9906000" cy="2649690"/>
          </a:xfrm>
        </p:spPr>
        <p:txBody>
          <a:bodyPr rtlCol="0"/>
          <a:lstStyle>
            <a:lvl1pPr>
              <a:lnSpc>
                <a:spcPct val="100000"/>
              </a:lnSpc>
              <a:buNone/>
              <a:defRPr/>
            </a:lvl1pPr>
            <a:lvl2pPr>
              <a:lnSpc>
                <a:spcPct val="100000"/>
              </a:lnSpc>
              <a:buNone/>
              <a:defRPr/>
            </a:lvl2pPr>
            <a:lvl3pPr>
              <a:lnSpc>
                <a:spcPct val="100000"/>
              </a:lnSpc>
              <a:buNone/>
              <a:defRPr/>
            </a:lvl3pPr>
            <a:lvl4pPr>
              <a:lnSpc>
                <a:spcPct val="100000"/>
              </a:lnSpc>
              <a:buNone/>
              <a:defRPr/>
            </a:lvl4pPr>
            <a:lvl5pPr>
              <a:lnSpc>
                <a:spcPct val="100000"/>
              </a:lnSpc>
              <a:buNone/>
              <a:defRPr/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3FC3DD-F2BE-41FF-895B-00129AAB1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5E4A6B-1966-4E57-9FB8-8B111E97B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1F830C-8424-4FAF-A011-605AE1D14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0591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031033-9688-463F-9614-47F2F5BC6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5B8DB2-C14B-45AC-ACAF-8702DF59C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01DA57-8D4E-4075-9460-4F03DF8AA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6" name="Rectangle 23">
            <a:extLst>
              <a:ext uri="{FF2B5EF4-FFF2-40B4-BE49-F238E27FC236}">
                <a16:creationId xmlns:a16="http://schemas.microsoft.com/office/drawing/2014/main" id="{08BDEDEF-6AC9-4ADF-B6AE-83CC82D2A7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0" y="-5979"/>
            <a:ext cx="5111086" cy="6877626"/>
          </a:xfrm>
          <a:custGeom>
            <a:avLst/>
            <a:gdLst>
              <a:gd name="connsiteX0" fmla="*/ 0 w 5803153"/>
              <a:gd name="connsiteY0" fmla="*/ 0 h 6857998"/>
              <a:gd name="connsiteX1" fmla="*/ 5803153 w 5803153"/>
              <a:gd name="connsiteY1" fmla="*/ 0 h 6857998"/>
              <a:gd name="connsiteX2" fmla="*/ 5803153 w 5803153"/>
              <a:gd name="connsiteY2" fmla="*/ 6857998 h 6857998"/>
              <a:gd name="connsiteX3" fmla="*/ 0 w 5803153"/>
              <a:gd name="connsiteY3" fmla="*/ 6857998 h 6857998"/>
              <a:gd name="connsiteX4" fmla="*/ 0 w 5803153"/>
              <a:gd name="connsiteY4" fmla="*/ 0 h 6857998"/>
              <a:gd name="connsiteX0" fmla="*/ 1016000 w 5803153"/>
              <a:gd name="connsiteY0" fmla="*/ 0 h 6857998"/>
              <a:gd name="connsiteX1" fmla="*/ 5803153 w 5803153"/>
              <a:gd name="connsiteY1" fmla="*/ 0 h 6857998"/>
              <a:gd name="connsiteX2" fmla="*/ 5803153 w 5803153"/>
              <a:gd name="connsiteY2" fmla="*/ 6857998 h 6857998"/>
              <a:gd name="connsiteX3" fmla="*/ 0 w 5803153"/>
              <a:gd name="connsiteY3" fmla="*/ 6857998 h 6857998"/>
              <a:gd name="connsiteX4" fmla="*/ 1016000 w 5803153"/>
              <a:gd name="connsiteY4" fmla="*/ 0 h 6857998"/>
              <a:gd name="connsiteX0" fmla="*/ 1338729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1338729 w 6125882"/>
              <a:gd name="connsiteY4" fmla="*/ 0 h 6857998"/>
              <a:gd name="connsiteX0" fmla="*/ 1697317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1697317 w 6125882"/>
              <a:gd name="connsiteY4" fmla="*/ 0 h 6857998"/>
              <a:gd name="connsiteX0" fmla="*/ 2702091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2702091 w 6125882"/>
              <a:gd name="connsiteY4" fmla="*/ 0 h 6857998"/>
              <a:gd name="connsiteX0" fmla="*/ 1215089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1215089 w 6125882"/>
              <a:gd name="connsiteY4" fmla="*/ 0 h 6857998"/>
              <a:gd name="connsiteX0" fmla="*/ 1222204 w 6132997"/>
              <a:gd name="connsiteY0" fmla="*/ 0 h 6881904"/>
              <a:gd name="connsiteX1" fmla="*/ 6132997 w 6132997"/>
              <a:gd name="connsiteY1" fmla="*/ 0 h 6881904"/>
              <a:gd name="connsiteX2" fmla="*/ 6132997 w 6132997"/>
              <a:gd name="connsiteY2" fmla="*/ 6857998 h 6881904"/>
              <a:gd name="connsiteX3" fmla="*/ 0 w 6132997"/>
              <a:gd name="connsiteY3" fmla="*/ 6881904 h 6881904"/>
              <a:gd name="connsiteX4" fmla="*/ 1222204 w 6132997"/>
              <a:gd name="connsiteY4" fmla="*/ 0 h 6881904"/>
              <a:gd name="connsiteX0" fmla="*/ 1348644 w 6132997"/>
              <a:gd name="connsiteY0" fmla="*/ 0 h 6893857"/>
              <a:gd name="connsiteX1" fmla="*/ 6132997 w 6132997"/>
              <a:gd name="connsiteY1" fmla="*/ 11953 h 6893857"/>
              <a:gd name="connsiteX2" fmla="*/ 6132997 w 6132997"/>
              <a:gd name="connsiteY2" fmla="*/ 6869951 h 6893857"/>
              <a:gd name="connsiteX3" fmla="*/ 0 w 6132997"/>
              <a:gd name="connsiteY3" fmla="*/ 6893857 h 6893857"/>
              <a:gd name="connsiteX4" fmla="*/ 1348644 w 6132997"/>
              <a:gd name="connsiteY4" fmla="*/ 0 h 6893857"/>
              <a:gd name="connsiteX0" fmla="*/ 1457021 w 6132997"/>
              <a:gd name="connsiteY0" fmla="*/ 0 h 6893857"/>
              <a:gd name="connsiteX1" fmla="*/ 6132997 w 6132997"/>
              <a:gd name="connsiteY1" fmla="*/ 11953 h 6893857"/>
              <a:gd name="connsiteX2" fmla="*/ 6132997 w 6132997"/>
              <a:gd name="connsiteY2" fmla="*/ 6869951 h 6893857"/>
              <a:gd name="connsiteX3" fmla="*/ 0 w 6132997"/>
              <a:gd name="connsiteY3" fmla="*/ 6893857 h 6893857"/>
              <a:gd name="connsiteX4" fmla="*/ 1457021 w 6132997"/>
              <a:gd name="connsiteY4" fmla="*/ 0 h 6893857"/>
              <a:gd name="connsiteX0" fmla="*/ 1754909 w 6430885"/>
              <a:gd name="connsiteY0" fmla="*/ 0 h 6869951"/>
              <a:gd name="connsiteX1" fmla="*/ 6430885 w 6430885"/>
              <a:gd name="connsiteY1" fmla="*/ 11953 h 6869951"/>
              <a:gd name="connsiteX2" fmla="*/ 6430885 w 6430885"/>
              <a:gd name="connsiteY2" fmla="*/ 6869951 h 6869951"/>
              <a:gd name="connsiteX3" fmla="*/ 0 w 6430885"/>
              <a:gd name="connsiteY3" fmla="*/ 6869951 h 6869951"/>
              <a:gd name="connsiteX4" fmla="*/ 1754909 w 6430885"/>
              <a:gd name="connsiteY4" fmla="*/ 0 h 6869951"/>
              <a:gd name="connsiteX0" fmla="*/ 2023235 w 6699211"/>
              <a:gd name="connsiteY0" fmla="*/ 0 h 6869951"/>
              <a:gd name="connsiteX1" fmla="*/ 6699211 w 6699211"/>
              <a:gd name="connsiteY1" fmla="*/ 11953 h 6869951"/>
              <a:gd name="connsiteX2" fmla="*/ 6699211 w 6699211"/>
              <a:gd name="connsiteY2" fmla="*/ 6869951 h 6869951"/>
              <a:gd name="connsiteX3" fmla="*/ 0 w 6699211"/>
              <a:gd name="connsiteY3" fmla="*/ 6856303 h 6869951"/>
              <a:gd name="connsiteX4" fmla="*/ 2023235 w 6699211"/>
              <a:gd name="connsiteY4" fmla="*/ 0 h 6869951"/>
              <a:gd name="connsiteX0" fmla="*/ 2702995 w 6699211"/>
              <a:gd name="connsiteY0" fmla="*/ 42638 h 6857998"/>
              <a:gd name="connsiteX1" fmla="*/ 6699211 w 6699211"/>
              <a:gd name="connsiteY1" fmla="*/ 0 h 6857998"/>
              <a:gd name="connsiteX2" fmla="*/ 6699211 w 6699211"/>
              <a:gd name="connsiteY2" fmla="*/ 6857998 h 6857998"/>
              <a:gd name="connsiteX3" fmla="*/ 0 w 6699211"/>
              <a:gd name="connsiteY3" fmla="*/ 6844350 h 6857998"/>
              <a:gd name="connsiteX4" fmla="*/ 2702995 w 6699211"/>
              <a:gd name="connsiteY4" fmla="*/ 42638 h 6857998"/>
              <a:gd name="connsiteX0" fmla="*/ 2702995 w 6699211"/>
              <a:gd name="connsiteY0" fmla="*/ 56139 h 6857998"/>
              <a:gd name="connsiteX1" fmla="*/ 6699211 w 6699211"/>
              <a:gd name="connsiteY1" fmla="*/ 0 h 6857998"/>
              <a:gd name="connsiteX2" fmla="*/ 6699211 w 6699211"/>
              <a:gd name="connsiteY2" fmla="*/ 6857998 h 6857998"/>
              <a:gd name="connsiteX3" fmla="*/ 0 w 6699211"/>
              <a:gd name="connsiteY3" fmla="*/ 6844350 h 6857998"/>
              <a:gd name="connsiteX4" fmla="*/ 2702995 w 6699211"/>
              <a:gd name="connsiteY4" fmla="*/ 56139 h 6857998"/>
              <a:gd name="connsiteX0" fmla="*/ 2702995 w 6699211"/>
              <a:gd name="connsiteY0" fmla="*/ 29135 h 6830994"/>
              <a:gd name="connsiteX1" fmla="*/ 6681322 w 6699211"/>
              <a:gd name="connsiteY1" fmla="*/ 0 h 6830994"/>
              <a:gd name="connsiteX2" fmla="*/ 6699211 w 6699211"/>
              <a:gd name="connsiteY2" fmla="*/ 6830994 h 6830994"/>
              <a:gd name="connsiteX3" fmla="*/ 0 w 6699211"/>
              <a:gd name="connsiteY3" fmla="*/ 6817346 h 6830994"/>
              <a:gd name="connsiteX4" fmla="*/ 2702995 w 6699211"/>
              <a:gd name="connsiteY4" fmla="*/ 29135 h 6830994"/>
              <a:gd name="connsiteX0" fmla="*/ 2702995 w 6699211"/>
              <a:gd name="connsiteY0" fmla="*/ 2131 h 6803990"/>
              <a:gd name="connsiteX1" fmla="*/ 6699211 w 6699211"/>
              <a:gd name="connsiteY1" fmla="*/ 0 h 6803990"/>
              <a:gd name="connsiteX2" fmla="*/ 6699211 w 6699211"/>
              <a:gd name="connsiteY2" fmla="*/ 6803990 h 6803990"/>
              <a:gd name="connsiteX3" fmla="*/ 0 w 6699211"/>
              <a:gd name="connsiteY3" fmla="*/ 6790342 h 6803990"/>
              <a:gd name="connsiteX4" fmla="*/ 2702995 w 6699211"/>
              <a:gd name="connsiteY4" fmla="*/ 2131 h 68039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99211" h="6803990">
                <a:moveTo>
                  <a:pt x="2702995" y="2131"/>
                </a:moveTo>
                <a:lnTo>
                  <a:pt x="6699211" y="0"/>
                </a:lnTo>
                <a:lnTo>
                  <a:pt x="6699211" y="6803990"/>
                </a:lnTo>
                <a:lnTo>
                  <a:pt x="0" y="6790342"/>
                </a:lnTo>
                <a:lnTo>
                  <a:pt x="2702995" y="2131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AC0CB336-8515-4565-B747-B4EA83B43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6280" y="680485"/>
            <a:ext cx="3393440" cy="2748515"/>
          </a:xfrm>
        </p:spPr>
        <p:txBody>
          <a:bodyPr rtlCol="0" anchor="t"/>
          <a:lstStyle/>
          <a:p>
            <a:pPr rtl="0"/>
            <a:r>
              <a:rPr lang="en-US"/>
              <a:t>Click to edit Master title style</a:t>
            </a:r>
            <a:endParaRPr lang="en-GB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64F675D-D792-42C0-8961-D2D1D79CDA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0" y="5329451"/>
            <a:ext cx="6096000" cy="1528549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6D2EC4D-FD33-4925-B0A8-68C9818DB8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5678" y="533399"/>
            <a:ext cx="3678762" cy="5771481"/>
          </a:xfrm>
        </p:spPr>
        <p:txBody>
          <a:bodyPr rtlCol="0" anchor="ctr">
            <a:normAutofit/>
          </a:bodyPr>
          <a:lstStyle/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FC7C9F55-A39F-4FB9-BEAD-745EA3E0A22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531096" y="0"/>
            <a:ext cx="2660904" cy="2322576"/>
          </a:xfrm>
          <a:solidFill>
            <a:schemeClr val="accent2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5" name="Picture Placeholder 13">
            <a:extLst>
              <a:ext uri="{FF2B5EF4-FFF2-40B4-BE49-F238E27FC236}">
                <a16:creationId xmlns:a16="http://schemas.microsoft.com/office/drawing/2014/main" id="{A480833B-6513-44B8-B08A-6FCB3911FEC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531096" y="2324100"/>
            <a:ext cx="2660904" cy="2322576"/>
          </a:xfrm>
          <a:solidFill>
            <a:schemeClr val="accent2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6" name="Picture Placeholder 13">
            <a:extLst>
              <a:ext uri="{FF2B5EF4-FFF2-40B4-BE49-F238E27FC236}">
                <a16:creationId xmlns:a16="http://schemas.microsoft.com/office/drawing/2014/main" id="{3BCCF25F-1246-4BAE-BAA2-FB33719CF55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531096" y="4535424"/>
            <a:ext cx="2660904" cy="2322576"/>
          </a:xfrm>
          <a:solidFill>
            <a:schemeClr val="accent2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0542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5841DB-C73C-4968-B434-A6AA14DAF6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>
            <a:lvl1pPr>
              <a:defRPr sz="4400"/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50" name="Picture Placeholder 49">
            <a:extLst>
              <a:ext uri="{FF2B5EF4-FFF2-40B4-BE49-F238E27FC236}">
                <a16:creationId xmlns:a16="http://schemas.microsoft.com/office/drawing/2014/main" id="{5496CA69-F288-4538-974D-9A68581F4941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1143000" y="2350008"/>
            <a:ext cx="1965960" cy="1801368"/>
          </a:xfrm>
          <a:solidFill>
            <a:schemeClr val="accent2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39" name="Text Placeholder 2">
            <a:extLst>
              <a:ext uri="{FF2B5EF4-FFF2-40B4-BE49-F238E27FC236}">
                <a16:creationId xmlns:a16="http://schemas.microsoft.com/office/drawing/2014/main" id="{1F7CBA7A-8076-4743-AD9E-CB0B2B1D1856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145421" y="4319521"/>
            <a:ext cx="1963236" cy="365760"/>
          </a:xfrm>
        </p:spPr>
        <p:txBody>
          <a:bodyPr rtlCol="0">
            <a:noAutofit/>
          </a:bodyPr>
          <a:lstStyle>
            <a:lvl1pPr marL="0" indent="0"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/>
              <a:t>Name</a:t>
            </a:r>
          </a:p>
        </p:txBody>
      </p:sp>
      <p:sp>
        <p:nvSpPr>
          <p:cNvPr id="42" name="Text Placeholder 2">
            <a:extLst>
              <a:ext uri="{FF2B5EF4-FFF2-40B4-BE49-F238E27FC236}">
                <a16:creationId xmlns:a16="http://schemas.microsoft.com/office/drawing/2014/main" id="{8B03D9A7-85A7-4570-ADAF-E43C05B52D00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1143000" y="4761768"/>
            <a:ext cx="1963236" cy="741904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/>
              <a:t>Title</a:t>
            </a:r>
          </a:p>
        </p:txBody>
      </p:sp>
      <p:sp>
        <p:nvSpPr>
          <p:cNvPr id="51" name="Picture Placeholder 49">
            <a:extLst>
              <a:ext uri="{FF2B5EF4-FFF2-40B4-BE49-F238E27FC236}">
                <a16:creationId xmlns:a16="http://schemas.microsoft.com/office/drawing/2014/main" id="{ADF2F19D-7D9A-47B3-8711-A71F034693FE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3784636" y="2350008"/>
            <a:ext cx="1965960" cy="1801368"/>
          </a:xfrm>
          <a:solidFill>
            <a:schemeClr val="accent2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3" name="Text Placeholder 2">
            <a:extLst>
              <a:ext uri="{FF2B5EF4-FFF2-40B4-BE49-F238E27FC236}">
                <a16:creationId xmlns:a16="http://schemas.microsoft.com/office/drawing/2014/main" id="{790A904C-841C-438E-BD4B-C18FC28CBD03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3789781" y="4319520"/>
            <a:ext cx="1963236" cy="365760"/>
          </a:xfrm>
        </p:spPr>
        <p:txBody>
          <a:bodyPr rtlCol="0">
            <a:noAutofit/>
          </a:bodyPr>
          <a:lstStyle>
            <a:lvl1pPr marL="0" indent="0"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/>
              <a:t>Name</a:t>
            </a:r>
          </a:p>
        </p:txBody>
      </p:sp>
      <p:sp>
        <p:nvSpPr>
          <p:cNvPr id="44" name="Text Placeholder 2">
            <a:extLst>
              <a:ext uri="{FF2B5EF4-FFF2-40B4-BE49-F238E27FC236}">
                <a16:creationId xmlns:a16="http://schemas.microsoft.com/office/drawing/2014/main" id="{611759C1-BECA-460C-916A-079B29E05C36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7360" y="4761767"/>
            <a:ext cx="1963236" cy="741904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/>
              <a:t>Title</a:t>
            </a:r>
          </a:p>
        </p:txBody>
      </p:sp>
      <p:sp>
        <p:nvSpPr>
          <p:cNvPr id="52" name="Picture Placeholder 49">
            <a:extLst>
              <a:ext uri="{FF2B5EF4-FFF2-40B4-BE49-F238E27FC236}">
                <a16:creationId xmlns:a16="http://schemas.microsoft.com/office/drawing/2014/main" id="{4519A595-9DA0-413B-A1E1-B0F059132DD1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437376" y="2350008"/>
            <a:ext cx="1965960" cy="1801368"/>
          </a:xfrm>
          <a:solidFill>
            <a:schemeClr val="accent2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5" name="Text Placeholder 2">
            <a:extLst>
              <a:ext uri="{FF2B5EF4-FFF2-40B4-BE49-F238E27FC236}">
                <a16:creationId xmlns:a16="http://schemas.microsoft.com/office/drawing/2014/main" id="{C20274DC-5128-46D8-9229-02288D264936}"/>
              </a:ext>
            </a:extLst>
          </p:cNvPr>
          <p:cNvSpPr>
            <a:spLocks noGrp="1"/>
          </p:cNvSpPr>
          <p:nvPr>
            <p:ph type="body" idx="16" hasCustomPrompt="1"/>
          </p:nvPr>
        </p:nvSpPr>
        <p:spPr>
          <a:xfrm>
            <a:off x="6441406" y="4319520"/>
            <a:ext cx="1963236" cy="365760"/>
          </a:xfrm>
        </p:spPr>
        <p:txBody>
          <a:bodyPr rtlCol="0">
            <a:noAutofit/>
          </a:bodyPr>
          <a:lstStyle>
            <a:lvl1pPr marL="0" indent="0"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/>
              <a:t>Name</a:t>
            </a:r>
          </a:p>
        </p:txBody>
      </p:sp>
      <p:sp>
        <p:nvSpPr>
          <p:cNvPr id="46" name="Text Placeholder 2">
            <a:extLst>
              <a:ext uri="{FF2B5EF4-FFF2-40B4-BE49-F238E27FC236}">
                <a16:creationId xmlns:a16="http://schemas.microsoft.com/office/drawing/2014/main" id="{6F92FD73-9CD4-4AB0-8DEF-B9D7B1C5904D}"/>
              </a:ext>
            </a:extLst>
          </p:cNvPr>
          <p:cNvSpPr>
            <a:spLocks noGrp="1"/>
          </p:cNvSpPr>
          <p:nvPr>
            <p:ph type="body" idx="17" hasCustomPrompt="1"/>
          </p:nvPr>
        </p:nvSpPr>
        <p:spPr>
          <a:xfrm>
            <a:off x="6438985" y="4761767"/>
            <a:ext cx="1963236" cy="741904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/>
              <a:t>Title</a:t>
            </a:r>
          </a:p>
        </p:txBody>
      </p:sp>
      <p:sp>
        <p:nvSpPr>
          <p:cNvPr id="53" name="Picture Placeholder 49">
            <a:extLst>
              <a:ext uri="{FF2B5EF4-FFF2-40B4-BE49-F238E27FC236}">
                <a16:creationId xmlns:a16="http://schemas.microsoft.com/office/drawing/2014/main" id="{ECF2CB24-2F78-42B5-BEC0-904245F37452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9089136" y="2350008"/>
            <a:ext cx="1965960" cy="1801368"/>
          </a:xfrm>
          <a:solidFill>
            <a:schemeClr val="accent2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7" name="Text Placeholder 2">
            <a:extLst>
              <a:ext uri="{FF2B5EF4-FFF2-40B4-BE49-F238E27FC236}">
                <a16:creationId xmlns:a16="http://schemas.microsoft.com/office/drawing/2014/main" id="{E099301F-F262-4EB4-9AAA-D10A9CF42DCF}"/>
              </a:ext>
            </a:extLst>
          </p:cNvPr>
          <p:cNvSpPr>
            <a:spLocks noGrp="1"/>
          </p:cNvSpPr>
          <p:nvPr>
            <p:ph type="body" idx="18" hasCustomPrompt="1"/>
          </p:nvPr>
        </p:nvSpPr>
        <p:spPr>
          <a:xfrm>
            <a:off x="9090610" y="4319520"/>
            <a:ext cx="1963236" cy="365760"/>
          </a:xfrm>
        </p:spPr>
        <p:txBody>
          <a:bodyPr rtlCol="0">
            <a:noAutofit/>
          </a:bodyPr>
          <a:lstStyle>
            <a:lvl1pPr marL="0" indent="0"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/>
              <a:t>Name</a:t>
            </a:r>
          </a:p>
        </p:txBody>
      </p:sp>
      <p:sp>
        <p:nvSpPr>
          <p:cNvPr id="48" name="Text Placeholder 2">
            <a:extLst>
              <a:ext uri="{FF2B5EF4-FFF2-40B4-BE49-F238E27FC236}">
                <a16:creationId xmlns:a16="http://schemas.microsoft.com/office/drawing/2014/main" id="{BD5BC820-7DAB-4C8E-A7E4-A885BBE9AB8E}"/>
              </a:ext>
            </a:extLst>
          </p:cNvPr>
          <p:cNvSpPr>
            <a:spLocks noGrp="1"/>
          </p:cNvSpPr>
          <p:nvPr>
            <p:ph type="body" idx="19" hasCustomPrompt="1"/>
          </p:nvPr>
        </p:nvSpPr>
        <p:spPr>
          <a:xfrm>
            <a:off x="9088189" y="4761767"/>
            <a:ext cx="1963236" cy="741904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/>
              <a:t>Title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289DB7-F492-4037-A439-D70F7E556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08152BF-92C7-4BF5-A9DB-16A0BF0F5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FA96F1-8B8A-4E83-B3C2-E10DE522AD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83271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and Content 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8D9373-37D1-4135-8D34-755E139F79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692810" cy="4351338"/>
          </a:xfrm>
        </p:spPr>
        <p:txBody>
          <a:bodyPr rtlCol="0"/>
          <a:lstStyle>
            <a:lvl1pPr>
              <a:lnSpc>
                <a:spcPct val="100000"/>
              </a:lnSpc>
              <a:buNone/>
              <a:defRPr/>
            </a:lvl1pPr>
            <a:lvl2pPr>
              <a:lnSpc>
                <a:spcPct val="100000"/>
              </a:lnSpc>
              <a:buNone/>
              <a:defRPr/>
            </a:lvl2pPr>
            <a:lvl3pPr>
              <a:lnSpc>
                <a:spcPct val="100000"/>
              </a:lnSpc>
              <a:buNone/>
              <a:defRPr/>
            </a:lvl3pPr>
            <a:lvl4pPr>
              <a:lnSpc>
                <a:spcPct val="100000"/>
              </a:lnSpc>
              <a:buNone/>
              <a:defRPr/>
            </a:lvl4pPr>
            <a:lvl5pPr>
              <a:lnSpc>
                <a:spcPct val="100000"/>
              </a:lnSpc>
              <a:buNone/>
              <a:defRPr/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D75558-A264-444E-829B-51AAE6B4B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>
            <a:lvl1pPr>
              <a:defRPr sz="4400"/>
            </a:lvl1pPr>
          </a:lstStyle>
          <a:p>
            <a:pPr rtl="0"/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3FC3DD-F2BE-41FF-895B-00129AAB1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5E4A6B-1966-4E57-9FB8-8B111E97B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1F830C-8424-4FAF-A011-605AE1D14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62182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0_Content 2 column (comparison slid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97C843-C993-4E9C-80DD-3620816E56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rtlCol="0">
            <a:normAutofit/>
          </a:bodyPr>
          <a:lstStyle>
            <a:lvl1pPr>
              <a:defRPr sz="4400"/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91A8E3-B066-4511-9C6E-A3435B64DD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734325"/>
            <a:ext cx="5157787" cy="823912"/>
          </a:xfrm>
        </p:spPr>
        <p:txBody>
          <a:bodyPr rtlCol="0" anchor="ctr" anchorCtr="0">
            <a:normAutofit/>
          </a:bodyPr>
          <a:lstStyle>
            <a:lvl1pPr marL="0" indent="0">
              <a:buNone/>
              <a:defRPr sz="2800" b="1" cap="all" spc="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E86B63-4102-4802-94D7-F138F80F3E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58237"/>
            <a:ext cx="5157787" cy="3684588"/>
          </a:xfrm>
        </p:spPr>
        <p:txBody>
          <a:bodyPr rtlCol="0"/>
          <a:lstStyle>
            <a:lvl1pPr marL="283464" indent="-283464">
              <a:defRPr/>
            </a:lvl1pPr>
            <a:lvl2pPr marL="283464" indent="-283464">
              <a:defRPr/>
            </a:lvl2pPr>
            <a:lvl3pPr marL="283464" indent="-283464">
              <a:defRPr/>
            </a:lvl3pPr>
            <a:lvl4pPr marL="283464" indent="-283464">
              <a:defRPr/>
            </a:lvl4pPr>
            <a:lvl5pPr marL="283464" indent="-283464">
              <a:defRPr/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C924765-08A7-4A60-86DC-DC420F60BB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734325"/>
            <a:ext cx="5183188" cy="823912"/>
          </a:xfrm>
        </p:spPr>
        <p:txBody>
          <a:bodyPr rtlCol="0" anchor="ctr" anchorCtr="0">
            <a:normAutofit/>
          </a:bodyPr>
          <a:lstStyle>
            <a:lvl1pPr marL="0" indent="0">
              <a:buNone/>
              <a:defRPr sz="2800" b="1" cap="all" spc="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4AA2795-EFB6-4000-8F25-FBB62646C0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58237"/>
            <a:ext cx="5183188" cy="3684588"/>
          </a:xfrm>
        </p:spPr>
        <p:txBody>
          <a:bodyPr rtlCol="0"/>
          <a:lstStyle>
            <a:lvl1pPr marL="283464" indent="-283464">
              <a:defRPr/>
            </a:lvl1pPr>
            <a:lvl2pPr marL="283464" indent="-283464">
              <a:defRPr/>
            </a:lvl2pPr>
            <a:lvl3pPr marL="283464" indent="-283464">
              <a:defRPr/>
            </a:lvl3pPr>
            <a:lvl4pPr marL="283464" indent="-283464">
              <a:defRPr/>
            </a:lvl4pPr>
            <a:lvl5pPr marL="283464" indent="-283464">
              <a:defRPr/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C3A07E3-59E1-4EBD-9687-4B6ABE96AC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942CFB-FE12-494A-9C41-3CB90F07B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CF7BB23-7539-4674-8B66-ACEFF9468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1030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97C843-C993-4E9C-80DD-3620816E56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rtlCol="0">
            <a:normAutofit/>
          </a:bodyPr>
          <a:lstStyle>
            <a:lvl1pPr>
              <a:defRPr sz="4400"/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91A8E3-B066-4511-9C6E-A3435B64DD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734325"/>
            <a:ext cx="3200400" cy="823912"/>
          </a:xfrm>
        </p:spPr>
        <p:txBody>
          <a:bodyPr rtlCol="0" anchor="ctr" anchorCtr="0">
            <a:normAutofit/>
          </a:bodyPr>
          <a:lstStyle>
            <a:lvl1pPr marL="0" indent="0">
              <a:buNone/>
              <a:defRPr sz="2400" b="1" cap="all" spc="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E86B63-4102-4802-94D7-F138F80F3E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58237"/>
            <a:ext cx="3200400" cy="3684588"/>
          </a:xfrm>
        </p:spPr>
        <p:txBody>
          <a:bodyPr rtlCol="0">
            <a:normAutofit/>
          </a:bodyPr>
          <a:lstStyle>
            <a:lvl1pPr marL="283464" indent="-283464">
              <a:defRPr sz="2000"/>
            </a:lvl1pPr>
            <a:lvl2pPr marL="283464" indent="-283464">
              <a:defRPr sz="2000"/>
            </a:lvl2pPr>
            <a:lvl3pPr marL="283464" indent="-283464">
              <a:defRPr sz="2000"/>
            </a:lvl3pPr>
            <a:lvl4pPr marL="283464" indent="-283464">
              <a:defRPr sz="2000"/>
            </a:lvl4pPr>
            <a:lvl5pPr marL="283464" indent="-283464">
              <a:defRPr sz="2000"/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C924765-08A7-4A60-86DC-DC420F60BB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495800" y="1734325"/>
            <a:ext cx="3200400" cy="823912"/>
          </a:xfrm>
        </p:spPr>
        <p:txBody>
          <a:bodyPr rtlCol="0" anchor="ctr" anchorCtr="0">
            <a:normAutofit/>
          </a:bodyPr>
          <a:lstStyle>
            <a:lvl1pPr marL="0" indent="0">
              <a:buNone/>
              <a:defRPr sz="2400" b="1" cap="all" spc="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4AA2795-EFB6-4000-8F25-FBB62646C0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495800" y="2558237"/>
            <a:ext cx="3200400" cy="3684588"/>
          </a:xfrm>
        </p:spPr>
        <p:txBody>
          <a:bodyPr rtlCol="0">
            <a:normAutofit/>
          </a:bodyPr>
          <a:lstStyle>
            <a:lvl1pPr marL="283464" indent="-283464">
              <a:defRPr sz="2000"/>
            </a:lvl1pPr>
            <a:lvl2pPr marL="283464" indent="-283464">
              <a:defRPr sz="2000"/>
            </a:lvl2pPr>
            <a:lvl3pPr marL="283464" indent="-283464">
              <a:defRPr sz="2000"/>
            </a:lvl3pPr>
            <a:lvl4pPr marL="283464" indent="-283464">
              <a:defRPr sz="2000"/>
            </a:lvl4pPr>
            <a:lvl5pPr marL="283464" indent="-283464">
              <a:defRPr sz="2000"/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90851D2E-FEBE-45BF-A78F-C1F61B6C385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151812" y="1734325"/>
            <a:ext cx="3200400" cy="823912"/>
          </a:xfrm>
        </p:spPr>
        <p:txBody>
          <a:bodyPr rtlCol="0" anchor="ctr" anchorCtr="0">
            <a:normAutofit/>
          </a:bodyPr>
          <a:lstStyle>
            <a:lvl1pPr marL="0" indent="0">
              <a:buNone/>
              <a:defRPr sz="2400" b="1" cap="all" spc="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11" name="Content Placeholder 5">
            <a:extLst>
              <a:ext uri="{FF2B5EF4-FFF2-40B4-BE49-F238E27FC236}">
                <a16:creationId xmlns:a16="http://schemas.microsoft.com/office/drawing/2014/main" id="{4135C99B-A268-4617-89C4-8F3AA2AAA69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151812" y="2558237"/>
            <a:ext cx="3200400" cy="3684588"/>
          </a:xfrm>
        </p:spPr>
        <p:txBody>
          <a:bodyPr rtlCol="0">
            <a:normAutofit/>
          </a:bodyPr>
          <a:lstStyle>
            <a:lvl1pPr marL="283464" indent="-283464">
              <a:defRPr sz="2000"/>
            </a:lvl1pPr>
            <a:lvl2pPr marL="283464" indent="-283464">
              <a:defRPr sz="2000"/>
            </a:lvl2pPr>
            <a:lvl3pPr marL="283464" indent="-283464">
              <a:defRPr sz="2000"/>
            </a:lvl3pPr>
            <a:lvl4pPr marL="283464" indent="-283464">
              <a:defRPr sz="2000"/>
            </a:lvl4pPr>
            <a:lvl5pPr marL="283464" indent="-283464">
              <a:defRPr sz="2000"/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C3A07E3-59E1-4EBD-9687-4B6ABE96AC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942CFB-FE12-494A-9C41-3CB90F07B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CF7BB23-7539-4674-8B66-ACEFF9468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02552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69FC1870-C7ED-435A-8479-DFD344B937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1" y="533400"/>
            <a:ext cx="5496636" cy="1685898"/>
          </a:xfrm>
        </p:spPr>
        <p:txBody>
          <a:bodyPr rtlCol="0">
            <a:normAutofit/>
          </a:bodyPr>
          <a:lstStyle>
            <a:lvl1pPr>
              <a:defRPr sz="4400"/>
            </a:lvl1pPr>
          </a:lstStyle>
          <a:p>
            <a:pPr rtl="0"/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855DAF2-123D-4C27-95D2-974B571079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1" y="2229347"/>
            <a:ext cx="5496636" cy="3821743"/>
          </a:xfrm>
        </p:spPr>
        <p:txBody>
          <a:bodyPr rtlCol="0"/>
          <a:lstStyle>
            <a:lvl1pPr marL="0" indent="0">
              <a:buNone/>
              <a:defRPr/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5B8DB2-C14B-45AC-ACAF-8702DF59C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14" name="Picture Placeholder 11">
            <a:extLst>
              <a:ext uri="{FF2B5EF4-FFF2-40B4-BE49-F238E27FC236}">
                <a16:creationId xmlns:a16="http://schemas.microsoft.com/office/drawing/2014/main" id="{E3769467-BA9B-49FE-B40A-419EF32766C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186070" y="0"/>
            <a:ext cx="2463897" cy="3429000"/>
          </a:xfrm>
          <a:solidFill>
            <a:schemeClr val="accent2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77878E15-1592-426F-A454-7F456822456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649155" y="0"/>
            <a:ext cx="2539797" cy="3429000"/>
          </a:xfrm>
          <a:solidFill>
            <a:schemeClr val="accent2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6" name="Picture Placeholder 11">
            <a:extLst>
              <a:ext uri="{FF2B5EF4-FFF2-40B4-BE49-F238E27FC236}">
                <a16:creationId xmlns:a16="http://schemas.microsoft.com/office/drawing/2014/main" id="{E318F348-8CAC-4ADD-8162-E88487E44EBB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186070" y="3383280"/>
            <a:ext cx="2463897" cy="3474720"/>
          </a:xfrm>
          <a:solidFill>
            <a:schemeClr val="accent2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5" name="Picture Placeholder 11">
            <a:extLst>
              <a:ext uri="{FF2B5EF4-FFF2-40B4-BE49-F238E27FC236}">
                <a16:creationId xmlns:a16="http://schemas.microsoft.com/office/drawing/2014/main" id="{C762F208-8E03-4B5E-9F11-0F01147F6A4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649155" y="3383280"/>
            <a:ext cx="2539797" cy="3474720"/>
          </a:xfrm>
          <a:solidFill>
            <a:schemeClr val="accent2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031033-9688-463F-9614-47F2F5BC6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/>
              <a:t>2/7/20XX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01DA57-8D4E-4075-9460-4F03DF8AA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312CC964-A50B-4C29-B4E4-2C30BB34CCF3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97113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16AF1A06-62E5-489E-B58B-735C8C7AC1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46159" y="685800"/>
            <a:ext cx="6238688" cy="1382233"/>
          </a:xfrm>
        </p:spPr>
        <p:txBody>
          <a:bodyPr rtlCol="0">
            <a:normAutofit/>
          </a:bodyPr>
          <a:lstStyle>
            <a:lvl1pPr>
              <a:defRPr sz="4400"/>
            </a:lvl1pPr>
          </a:lstStyle>
          <a:p>
            <a:pPr rtl="0"/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F69C6C4F-4058-4399-B572-5BE848DDF8B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-7444"/>
            <a:ext cx="4966447" cy="6846394"/>
          </a:xfrm>
          <a:custGeom>
            <a:avLst/>
            <a:gdLst>
              <a:gd name="connsiteX0" fmla="*/ 0 w 4966447"/>
              <a:gd name="connsiteY0" fmla="*/ 0 h 6846394"/>
              <a:gd name="connsiteX1" fmla="*/ 4966447 w 4966447"/>
              <a:gd name="connsiteY1" fmla="*/ 0 h 6846394"/>
              <a:gd name="connsiteX2" fmla="*/ 3362258 w 4966447"/>
              <a:gd name="connsiteY2" fmla="*/ 6846394 h 6846394"/>
              <a:gd name="connsiteX3" fmla="*/ 0 w 4966447"/>
              <a:gd name="connsiteY3" fmla="*/ 6846394 h 6846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966447" h="6846394">
                <a:moveTo>
                  <a:pt x="0" y="0"/>
                </a:moveTo>
                <a:lnTo>
                  <a:pt x="4966447" y="0"/>
                </a:lnTo>
                <a:lnTo>
                  <a:pt x="3362258" y="6846394"/>
                </a:lnTo>
                <a:lnTo>
                  <a:pt x="0" y="6846394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rtlCol="0">
            <a:noAutofit/>
          </a:bodyPr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5B8DB2-C14B-45AC-ACAF-8702DF59C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/>
              <a:t>Sample Footer Text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C26D8E8-8E78-469E-8668-51D3E4C11F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6158" y="2301949"/>
            <a:ext cx="6238687" cy="4022650"/>
          </a:xfrm>
        </p:spPr>
        <p:txBody>
          <a:bodyPr rtlCol="0"/>
          <a:lstStyle>
            <a:lvl1pPr>
              <a:buNone/>
              <a:defRPr/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031033-9688-463F-9614-47F2F5BC6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01DA57-8D4E-4075-9460-4F03DF8AA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D096BF3-A78D-4B37-892C-A0C3271185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3627455" y="-19394"/>
            <a:ext cx="806149" cy="6877392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94780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0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031033-9688-463F-9614-47F2F5BC6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5B8DB2-C14B-45AC-ACAF-8702DF59C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01DA57-8D4E-4075-9460-4F03DF8AA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70231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BB0DB3-A8FF-4ABB-9E2E-D960422260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025308"/>
          </a:xfrm>
        </p:spPr>
        <p:txBody>
          <a:bodyPr rtlCol="0" anchor="b">
            <a:normAutofit/>
          </a:bodyPr>
          <a:lstStyle>
            <a:lvl1pPr algn="ctr">
              <a:defRPr sz="6600"/>
            </a:lvl1pPr>
          </a:lstStyle>
          <a:p>
            <a:pPr rtl="0"/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EE0618-75D7-410F-859C-CDF53BC53E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386729"/>
            <a:ext cx="9144000" cy="113552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0000"/>
              </a:lnSpc>
              <a:buNone/>
              <a:defRPr sz="1800" b="1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237F11-76DB-4DD9-9747-3F38D05BA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59F581-81B0-44B3-ABA5-A25CA4BAE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10D591-ADCF-4300-8282-72AE357F3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99701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0A1BE8-ECC1-4027-B16E-C7BECCA9D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rtlCol="0" anchor="b"/>
          <a:lstStyle>
            <a:lvl1pPr>
              <a:defRPr sz="6000"/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46C7E1-471A-46AA-8068-98E68C0C20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 rtlCol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7C9F8F-EC48-4D16-B4C6-023A7B607B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9FA5B3-F726-417B-932A-B93E0C8F5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7D21F1-1A24-43EA-AB09-3024C491E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45154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E16569-B648-4D50-BEB8-E8DAE24D6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0831B3-A1FD-470C-BEEE-4CFB441502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24493"/>
            <a:ext cx="5181600" cy="4252470"/>
          </a:xfrm>
        </p:spPr>
        <p:txBody>
          <a:bodyPr rtlCol="0"/>
          <a:lstStyle/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F34A17-C244-438C-9AE3-FB9B3CE3BD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24493"/>
            <a:ext cx="5181600" cy="4252470"/>
          </a:xfrm>
        </p:spPr>
        <p:txBody>
          <a:bodyPr rtlCol="0"/>
          <a:lstStyle/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CFA3AA-3FC1-4B98-8F99-1726F1AC0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E10883-BACC-41A1-9067-ECFDB937D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7660A2-13C9-4432-A6EB-A4FF3D78F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36795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5841DB-C73C-4968-B434-A6AA14DAF6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08152BF-92C7-4BF5-A9DB-16A0BF0F5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289DB7-F492-4037-A439-D70F7E556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FA96F1-8B8A-4E83-B3C2-E10DE522AD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59756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031033-9688-463F-9614-47F2F5BC6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5B8DB2-C14B-45AC-ACAF-8702DF59C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01DA57-8D4E-4075-9460-4F03DF8AA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575251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943FF111-78CB-4983-B8F5-B6B8AB608E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7213E2B-F1F4-4058-B2C2-73EC82E307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83790" y="1064715"/>
            <a:ext cx="6153912" cy="3922755"/>
          </a:xfrm>
        </p:spPr>
        <p:txBody>
          <a:bodyPr rtlCol="0">
            <a:normAutofit/>
          </a:bodyPr>
          <a:lstStyle>
            <a:lvl1pPr algn="l">
              <a:defRPr sz="4400"/>
            </a:lvl1pPr>
          </a:lstStyle>
          <a:p>
            <a:pPr algn="r" rtl="0"/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6F3C210C-32A8-4833-93AA-B97D51CEA9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83790" y="5033339"/>
            <a:ext cx="6157951" cy="943386"/>
          </a:xfrm>
        </p:spPr>
        <p:txBody>
          <a:bodyPr rtlCol="0"/>
          <a:lstStyle>
            <a:lvl1pPr>
              <a:buNone/>
              <a:defRPr/>
            </a:lvl1pPr>
          </a:lstStyle>
          <a:p>
            <a:pPr algn="r" rtl="0"/>
            <a:r>
              <a:rPr lang="en-US"/>
              <a:t>Click to edit Master subtitle style</a:t>
            </a:r>
            <a:endParaRPr lang="en-GB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9FA8250-8F05-4500-98CD-AD8B9E2BAB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3418764" y="0"/>
            <a:ext cx="815637" cy="6857348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F4A7590-29E0-4C43-A12B-EE5A8672A9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0" y="5468380"/>
            <a:ext cx="6096000" cy="1389619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8440C747-2FA3-4C97-A0A7-52520A197E2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6822" y="0"/>
            <a:ext cx="4811317" cy="6857998"/>
          </a:xfrm>
          <a:custGeom>
            <a:avLst/>
            <a:gdLst>
              <a:gd name="connsiteX0" fmla="*/ 0 w 4811317"/>
              <a:gd name="connsiteY0" fmla="*/ 0 h 6857998"/>
              <a:gd name="connsiteX1" fmla="*/ 4811317 w 4811317"/>
              <a:gd name="connsiteY1" fmla="*/ 0 h 6857998"/>
              <a:gd name="connsiteX2" fmla="*/ 2712446 w 4811317"/>
              <a:gd name="connsiteY2" fmla="*/ 6857998 h 6857998"/>
              <a:gd name="connsiteX3" fmla="*/ 0 w 4811317"/>
              <a:gd name="connsiteY3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11317" h="6857998">
                <a:moveTo>
                  <a:pt x="0" y="0"/>
                </a:moveTo>
                <a:lnTo>
                  <a:pt x="4811317" y="0"/>
                </a:lnTo>
                <a:lnTo>
                  <a:pt x="2712446" y="6857998"/>
                </a:lnTo>
                <a:lnTo>
                  <a:pt x="0" y="6857998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rtlCol="0">
            <a:noAutofit/>
          </a:bodyPr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5B8DB2-C14B-45AC-ACAF-8702DF59C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031033-9688-463F-9614-47F2F5BC6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01DA57-8D4E-4075-9460-4F03DF8AA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60468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2CBE2C-9DAA-489D-AC88-15CBBA8A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E124BE-E494-445A-A4FB-A2A8F28F0C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2446DE-9A32-4774-9F7C-86678CA90E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00115D-61B3-46D0-B4D3-30C374B526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3C2AFC-D0F8-469F-B1E0-123C2E066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B9BCDA-9EF7-4531-8021-AF7B30751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91958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AE558-F89F-4688-94E5-77F37D49F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BCD35AF-8CA2-49BB-BAE9-F29A0186EC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5CAA98-55BD-4118-A8AF-D603060784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BFF4C5-82A8-4AD8-B7E2-2882F65768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60B401-B64F-417B-8AD6-581A22E5E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24BD4C-7149-44BF-8150-F72CAA95A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05265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436E0F2-A64B-471E-93C0-8DFE08CC57C8}"/>
              </a:ext>
            </a:extLst>
          </p:cNvPr>
          <p:cNvCxnSpPr>
            <a:cxnSpLocks/>
          </p:cNvCxnSpPr>
          <p:nvPr/>
        </p:nvCxnSpPr>
        <p:spPr>
          <a:xfrm flipH="1">
            <a:off x="0" y="0"/>
            <a:ext cx="3119718" cy="6858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C1E3AB1-2A8C-4607-9FAE-D8BDB280FE1A}"/>
              </a:ext>
            </a:extLst>
          </p:cNvPr>
          <p:cNvCxnSpPr>
            <a:cxnSpLocks/>
          </p:cNvCxnSpPr>
          <p:nvPr/>
        </p:nvCxnSpPr>
        <p:spPr>
          <a:xfrm flipH="1">
            <a:off x="0" y="0"/>
            <a:ext cx="903768" cy="65436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26D66059-832F-40B6-A35F-F56C8F38A1E7}"/>
              </a:ext>
            </a:extLst>
          </p:cNvPr>
          <p:cNvCxnSpPr>
            <a:cxnSpLocks/>
          </p:cNvCxnSpPr>
          <p:nvPr/>
        </p:nvCxnSpPr>
        <p:spPr>
          <a:xfrm flipH="1" flipV="1">
            <a:off x="-42863" y="5791200"/>
            <a:ext cx="6286501" cy="1066801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A515E2ED-7EA9-448D-83FA-54C3DF9723BD}"/>
              </a:ext>
            </a:extLst>
          </p:cNvPr>
          <p:cNvCxnSpPr>
            <a:cxnSpLocks/>
          </p:cNvCxnSpPr>
          <p:nvPr/>
        </p:nvCxnSpPr>
        <p:spPr>
          <a:xfrm flipH="1">
            <a:off x="8462964" y="5848350"/>
            <a:ext cx="3729036" cy="100965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20595356-EABD-4767-AC9D-EA21FF115EC0}"/>
              </a:ext>
            </a:extLst>
          </p:cNvPr>
          <p:cNvCxnSpPr>
            <a:cxnSpLocks/>
          </p:cNvCxnSpPr>
          <p:nvPr/>
        </p:nvCxnSpPr>
        <p:spPr>
          <a:xfrm flipH="1">
            <a:off x="11543158" y="1647825"/>
            <a:ext cx="648842" cy="52101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28CD9F06-9628-469C-B788-A894E3E08281}"/>
              </a:ext>
            </a:extLst>
          </p:cNvPr>
          <p:cNvCxnSpPr>
            <a:cxnSpLocks/>
          </p:cNvCxnSpPr>
          <p:nvPr/>
        </p:nvCxnSpPr>
        <p:spPr>
          <a:xfrm flipH="1" flipV="1">
            <a:off x="10781554" y="0"/>
            <a:ext cx="1410446" cy="425834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8550A431-0B61-421B-B4B7-24C0CFF0F938}"/>
              </a:ext>
            </a:extLst>
          </p:cNvPr>
          <p:cNvCxnSpPr>
            <a:cxnSpLocks/>
          </p:cNvCxnSpPr>
          <p:nvPr/>
        </p:nvCxnSpPr>
        <p:spPr>
          <a:xfrm flipH="1" flipV="1">
            <a:off x="6529388" y="-4763"/>
            <a:ext cx="5662612" cy="9319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5B94C5-D205-4339-B029-5D0FD2E5F3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533401"/>
            <a:ext cx="9906000" cy="13821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96DC5C-BD34-4CE4-8AA7-A6A4B9516F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3000" y="2009554"/>
            <a:ext cx="9906000" cy="40244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F192A7-D622-449D-9FC2-48FDE4D690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37102" y="6398878"/>
            <a:ext cx="419390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100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r>
              <a:rPr lang="en-GB"/>
              <a:t>2/7/20XX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35B93C-2BE9-4847-BFE5-D3CBCC6E94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54429" y="6398878"/>
            <a:ext cx="4497315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b="1" spc="30" baseline="0">
                <a:solidFill>
                  <a:schemeClr val="tx2"/>
                </a:solidFill>
                <a:latin typeface="+mj-lt"/>
              </a:defRPr>
            </a:lvl1pPr>
          </a:lstStyle>
          <a:p>
            <a:pPr rtl="0"/>
            <a:r>
              <a:rPr lang="en-GB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70A99-395E-4F22-8AAB-6C7EE743D7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02477" y="6398878"/>
            <a:ext cx="470887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100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6036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6" r:id="rId3"/>
    <p:sldLayoutId id="2147483675" r:id="rId4"/>
    <p:sldLayoutId id="2147483686" r:id="rId5"/>
    <p:sldLayoutId id="2147483662" r:id="rId6"/>
    <p:sldLayoutId id="2147483679" r:id="rId7"/>
    <p:sldLayoutId id="2147483682" r:id="rId8"/>
    <p:sldLayoutId id="2147483687" r:id="rId9"/>
    <p:sldLayoutId id="2147483665" r:id="rId10"/>
    <p:sldLayoutId id="2147483683" r:id="rId11"/>
    <p:sldLayoutId id="2147483677" r:id="rId12"/>
    <p:sldLayoutId id="2147483678" r:id="rId13"/>
    <p:sldLayoutId id="2147483684" r:id="rId14"/>
    <p:sldLayoutId id="2147483661" r:id="rId15"/>
    <p:sldLayoutId id="2147483663" r:id="rId16"/>
    <p:sldLayoutId id="2147483664" r:id="rId17"/>
    <p:sldLayoutId id="2147483666" r:id="rId18"/>
    <p:sldLayoutId id="2147483667" r:id="rId19"/>
    <p:sldLayoutId id="2147483685" r:id="rId20"/>
    <p:sldLayoutId id="2147483668" r:id="rId21"/>
    <p:sldLayoutId id="2147483669" r:id="rId22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i="1" kern="1200" cap="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SzPct val="80000"/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orient="horz" pos="336">
          <p15:clr>
            <a:srgbClr val="F26B43"/>
          </p15:clr>
        </p15:guide>
        <p15:guide id="4" orient="horz" pos="3984">
          <p15:clr>
            <a:srgbClr val="F26B43"/>
          </p15:clr>
        </p15:guide>
        <p15:guide id="5" pos="336">
          <p15:clr>
            <a:srgbClr val="F26B43"/>
          </p15:clr>
        </p15:guide>
        <p15:guide id="6" pos="7344">
          <p15:clr>
            <a:srgbClr val="F26B43"/>
          </p15:clr>
        </p15:guide>
        <p15:guide id="7" pos="720">
          <p15:clr>
            <a:srgbClr val="F26B43"/>
          </p15:clr>
        </p15:guide>
        <p15:guide id="8" pos="69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B36C10-A9EA-414E-B3D3-09BAD9FA95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140" y="204172"/>
            <a:ext cx="4385187" cy="3150159"/>
          </a:xfrm>
        </p:spPr>
        <p:txBody>
          <a:bodyPr rtlCol="0">
            <a:normAutofit fontScale="90000"/>
          </a:bodyPr>
          <a:lstStyle/>
          <a:p>
            <a:pPr rtl="0"/>
            <a:r>
              <a:rPr lang="en-GB" sz="2800" dirty="0">
                <a:latin typeface="Aptos Black" panose="020B0004020202020204" pitchFamily="34" charset="0"/>
              </a:rPr>
              <a:t>Broughton Primary School </a:t>
            </a:r>
            <a:br>
              <a:rPr lang="en-GB" sz="2800" dirty="0">
                <a:latin typeface="Aptos Black" panose="020B0004020202020204" pitchFamily="34" charset="0"/>
              </a:rPr>
            </a:br>
            <a:r>
              <a:rPr lang="en-GB" sz="2800" dirty="0">
                <a:latin typeface="Aptos Black" panose="020B0004020202020204" pitchFamily="34" charset="0"/>
              </a:rPr>
              <a:t>Year 6 Residential </a:t>
            </a:r>
            <a:br>
              <a:rPr lang="en-GB" sz="2800" dirty="0">
                <a:latin typeface="Aptos Black" panose="020B0004020202020204" pitchFamily="34" charset="0"/>
              </a:rPr>
            </a:br>
            <a:r>
              <a:rPr lang="en-GB" sz="2800" dirty="0">
                <a:latin typeface="Aptos Black" panose="020B0004020202020204" pitchFamily="34" charset="0"/>
              </a:rPr>
              <a:t>2025</a:t>
            </a:r>
            <a:br>
              <a:rPr lang="en-GB" sz="2800" dirty="0">
                <a:latin typeface="Aptos Black" panose="020B0004020202020204" pitchFamily="34" charset="0"/>
              </a:rPr>
            </a:br>
            <a:br>
              <a:rPr lang="en-GB" sz="2800" dirty="0">
                <a:latin typeface="Aptos Black" panose="020B0004020202020204" pitchFamily="34" charset="0"/>
              </a:rPr>
            </a:br>
            <a:r>
              <a:rPr lang="en-GB" sz="2800" dirty="0">
                <a:latin typeface="Aptos Black" panose="020B0004020202020204" pitchFamily="34" charset="0"/>
              </a:rPr>
              <a:t>Longtown</a:t>
            </a:r>
            <a:br>
              <a:rPr lang="en-GB" sz="2800" dirty="0">
                <a:latin typeface="Aptos Black" panose="020B0004020202020204" pitchFamily="34" charset="0"/>
              </a:rPr>
            </a:br>
            <a:r>
              <a:rPr lang="en-GB" sz="2800" dirty="0">
                <a:latin typeface="Aptos Black" panose="020B0004020202020204" pitchFamily="34" charset="0"/>
              </a:rPr>
              <a:t>Outdoor education Centre</a:t>
            </a:r>
            <a:br>
              <a:rPr lang="en-GB" sz="2800" dirty="0">
                <a:latin typeface="Aptos Black" panose="020B0004020202020204" pitchFamily="34" charset="0"/>
              </a:rPr>
            </a:br>
            <a:r>
              <a:rPr lang="en-GB" sz="2800" dirty="0">
                <a:latin typeface="Aptos Black" panose="020B0004020202020204" pitchFamily="34" charset="0"/>
              </a:rPr>
              <a:t>Herefordshire</a:t>
            </a:r>
          </a:p>
        </p:txBody>
      </p:sp>
      <p:pic>
        <p:nvPicPr>
          <p:cNvPr id="1030" name="Picture 6" descr="Profile for Rock UK Frontier Centre">
            <a:extLst>
              <a:ext uri="{FF2B5EF4-FFF2-40B4-BE49-F238E27FC236}">
                <a16:creationId xmlns:a16="http://schemas.microsoft.com/office/drawing/2014/main" id="{4D372522-FE1A-88B5-DDF6-E215D771FC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9787" y="5378245"/>
            <a:ext cx="1364073" cy="1364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Logo">
            <a:extLst>
              <a:ext uri="{FF2B5EF4-FFF2-40B4-BE49-F238E27FC236}">
                <a16:creationId xmlns:a16="http://schemas.microsoft.com/office/drawing/2014/main" id="{921FB3DB-0C00-8542-139B-11D7809C8A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140" y="5378244"/>
            <a:ext cx="1267136" cy="1364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Placeholder 11">
            <a:extLst>
              <a:ext uri="{FF2B5EF4-FFF2-40B4-BE49-F238E27FC236}">
                <a16:creationId xmlns:a16="http://schemas.microsoft.com/office/drawing/2014/main" id="{3904B45C-9E0E-4A7C-2CAF-461713CE0F3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4"/>
          <a:srcRect t="2223" b="22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70963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979F08F-6890-4E7D-8F3F-47657269E4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07178" y="1995948"/>
            <a:ext cx="6153912" cy="3256993"/>
          </a:xfrm>
        </p:spPr>
        <p:txBody>
          <a:bodyPr rtlCol="0">
            <a:normAutofit/>
          </a:bodyPr>
          <a:lstStyle/>
          <a:p>
            <a:pPr rtl="0"/>
            <a:r>
              <a:rPr lang="en-GB" sz="2400" i="0" dirty="0">
                <a:latin typeface="Aharoni" panose="02010803020104030203" pitchFamily="2" charset="-79"/>
                <a:cs typeface="Aharoni" panose="02010803020104030203" pitchFamily="2" charset="-79"/>
              </a:rPr>
              <a:t>teamwork and communication</a:t>
            </a:r>
            <a:br>
              <a:rPr lang="en-GB" sz="2400" i="0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br>
              <a:rPr lang="en-GB" sz="2400" i="0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GB" sz="2400" i="0" dirty="0">
                <a:latin typeface="Aharoni" panose="02010803020104030203" pitchFamily="2" charset="-79"/>
                <a:cs typeface="Aharoni" panose="02010803020104030203" pitchFamily="2" charset="-79"/>
              </a:rPr>
              <a:t>independence</a:t>
            </a:r>
            <a:br>
              <a:rPr lang="en-GB" sz="2400" i="0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br>
              <a:rPr lang="en-GB" sz="2400" i="0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GB" sz="2400" i="0" dirty="0">
                <a:latin typeface="Aharoni" panose="02010803020104030203" pitchFamily="2" charset="-79"/>
                <a:cs typeface="Aharoni" panose="02010803020104030203" pitchFamily="2" charset="-79"/>
              </a:rPr>
              <a:t>resilience</a:t>
            </a:r>
            <a:br>
              <a:rPr lang="en-GB" sz="2400" i="0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br>
              <a:rPr lang="en-GB" sz="2400" i="0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GB" sz="2400" i="0" dirty="0">
                <a:latin typeface="Aharoni" panose="02010803020104030203" pitchFamily="2" charset="-79"/>
                <a:cs typeface="Aharoni" panose="02010803020104030203" pitchFamily="2" charset="-79"/>
              </a:rPr>
              <a:t>problem solving</a:t>
            </a:r>
            <a:br>
              <a:rPr lang="en-GB" sz="2400" i="0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br>
              <a:rPr lang="en-GB" sz="2400" i="0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GB" sz="2400" i="0" dirty="0">
                <a:latin typeface="Aharoni" panose="02010803020104030203" pitchFamily="2" charset="-79"/>
                <a:cs typeface="Aharoni" panose="02010803020104030203" pitchFamily="2" charset="-79"/>
              </a:rPr>
              <a:t>Celebration!</a:t>
            </a:r>
          </a:p>
        </p:txBody>
      </p:sp>
      <p:sp>
        <p:nvSpPr>
          <p:cNvPr id="10" name="Title 4">
            <a:extLst>
              <a:ext uri="{FF2B5EF4-FFF2-40B4-BE49-F238E27FC236}">
                <a16:creationId xmlns:a16="http://schemas.microsoft.com/office/drawing/2014/main" id="{1030ECB2-DAFA-5D85-8B4D-ECE522C429AA}"/>
              </a:ext>
            </a:extLst>
          </p:cNvPr>
          <p:cNvSpPr txBox="1">
            <a:spLocks/>
          </p:cNvSpPr>
          <p:nvPr/>
        </p:nvSpPr>
        <p:spPr>
          <a:xfrm>
            <a:off x="5207178" y="501206"/>
            <a:ext cx="6153912" cy="948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i="1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i="0" dirty="0">
                <a:latin typeface="Aptos Black" panose="020B0004020202020204" pitchFamily="34" charset="0"/>
                <a:cs typeface="Aharoni" panose="02010803020104030203" pitchFamily="2" charset="-79"/>
              </a:rPr>
              <a:t>AIMS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685F0D62-0D05-0D19-A06C-C90DA303C3F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41" r="324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7188150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615E37-3C95-4E35-8624-CC190CC12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485" y="675167"/>
            <a:ext cx="3761862" cy="3055078"/>
          </a:xfrm>
        </p:spPr>
        <p:txBody>
          <a:bodyPr rtlCol="0"/>
          <a:lstStyle/>
          <a:p>
            <a:pPr rtl="0"/>
            <a:r>
              <a:rPr lang="en-GB" dirty="0"/>
              <a:t>Agenda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816715-277D-4042-B401-03CD007D7C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8229" y="346587"/>
            <a:ext cx="4302642" cy="6300910"/>
          </a:xfrm>
        </p:spPr>
        <p:txBody>
          <a:bodyPr rtlCol="0">
            <a:normAutofit lnSpcReduction="10000"/>
          </a:bodyPr>
          <a:lstStyle/>
          <a:p>
            <a:pPr rtl="0"/>
            <a:r>
              <a:rPr lang="en-GB" b="1" u="sng" dirty="0"/>
              <a:t>Monday  19th May</a:t>
            </a:r>
          </a:p>
          <a:p>
            <a:pPr rtl="0"/>
            <a:r>
              <a:rPr lang="en-GB" dirty="0"/>
              <a:t>Leaving BPS – Meet in Year 6 classroom 7.45.</a:t>
            </a:r>
            <a:endParaRPr lang="en-GB" b="1" u="sng" dirty="0"/>
          </a:p>
          <a:p>
            <a:pPr rtl="0"/>
            <a:r>
              <a:rPr lang="en-GB" dirty="0"/>
              <a:t>Give all forms and medication to staff.</a:t>
            </a:r>
          </a:p>
          <a:p>
            <a:pPr rtl="0"/>
            <a:r>
              <a:rPr lang="en-GB" b="1" dirty="0"/>
              <a:t>Bring lunch in a disposable bag, have this in your back pack.</a:t>
            </a:r>
            <a:endParaRPr lang="en-GB" dirty="0"/>
          </a:p>
          <a:p>
            <a:pPr rtl="0"/>
            <a:endParaRPr lang="en-GB" dirty="0"/>
          </a:p>
          <a:p>
            <a:pPr rtl="0"/>
            <a:r>
              <a:rPr lang="en-GB" b="1" u="sng" dirty="0"/>
              <a:t>Friday 23</a:t>
            </a:r>
            <a:r>
              <a:rPr lang="en-GB" b="1" u="sng" baseline="30000" dirty="0"/>
              <a:t>rd</a:t>
            </a:r>
            <a:r>
              <a:rPr lang="en-GB" b="1" u="sng" dirty="0"/>
              <a:t> May</a:t>
            </a:r>
          </a:p>
          <a:p>
            <a:pPr rtl="0"/>
            <a:r>
              <a:rPr lang="en-GB" dirty="0"/>
              <a:t>Returning to BPS depart from </a:t>
            </a:r>
          </a:p>
          <a:p>
            <a:pPr rtl="0"/>
            <a:r>
              <a:rPr lang="en-GB" dirty="0"/>
              <a:t>Longtown 10.30 am</a:t>
            </a:r>
          </a:p>
          <a:p>
            <a:pPr rtl="0"/>
            <a:r>
              <a:rPr lang="en-GB" dirty="0"/>
              <a:t>Arrival at BPS- approximately 3-4pm.</a:t>
            </a:r>
          </a:p>
          <a:p>
            <a:pPr rtl="0"/>
            <a:r>
              <a:rPr lang="en-GB" dirty="0"/>
              <a:t>Text will be sent</a:t>
            </a:r>
          </a:p>
          <a:p>
            <a:pPr rtl="0"/>
            <a:r>
              <a:rPr lang="en-GB" b="1" u="sng" dirty="0"/>
              <a:t>Have we got your correct mobile number?</a:t>
            </a:r>
          </a:p>
        </p:txBody>
      </p:sp>
      <p:sp>
        <p:nvSpPr>
          <p:cNvPr id="39" name="Footer Placeholder 38">
            <a:extLst>
              <a:ext uri="{FF2B5EF4-FFF2-40B4-BE49-F238E27FC236}">
                <a16:creationId xmlns:a16="http://schemas.microsoft.com/office/drawing/2014/main" id="{F98A8A15-91B5-4554-95A4-612A5FC0EC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4429" y="6398878"/>
            <a:ext cx="4497315" cy="365125"/>
          </a:xfrm>
        </p:spPr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38" name="Date Placeholder 37">
            <a:extLst>
              <a:ext uri="{FF2B5EF4-FFF2-40B4-BE49-F238E27FC236}">
                <a16:creationId xmlns:a16="http://schemas.microsoft.com/office/drawing/2014/main" id="{4F07F2C9-B12E-4D08-B90F-5E6AA687A57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337102" y="6398878"/>
            <a:ext cx="4193908" cy="365125"/>
          </a:xfrm>
        </p:spPr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37" name="Slide Number Placeholder 36">
            <a:extLst>
              <a:ext uri="{FF2B5EF4-FFF2-40B4-BE49-F238E27FC236}">
                <a16:creationId xmlns:a16="http://schemas.microsoft.com/office/drawing/2014/main" id="{D3141030-4F7D-4526-B0FC-1EA787D5B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02477" y="6398878"/>
            <a:ext cx="470887" cy="365125"/>
          </a:xfrm>
        </p:spPr>
        <p:txBody>
          <a:bodyPr rtlCol="0"/>
          <a:lstStyle/>
          <a:p>
            <a:pPr rtl="0"/>
            <a:fld id="{312CC964-A50B-4C29-B4E4-2C30BB34CCF3}" type="slidenum">
              <a:rPr lang="en-GB" smtClean="0"/>
              <a:pPr rtl="0"/>
              <a:t>3</a:t>
            </a:fld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AAD7FFC-98E5-6E3C-8946-A99FDADB80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746234" y="1075372"/>
            <a:ext cx="6436995" cy="4707255"/>
          </a:xfrm>
          <a:prstGeom prst="rect">
            <a:avLst/>
          </a:prstGeom>
        </p:spPr>
      </p:pic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01A34E30-9C3E-98E6-B66F-0A306537AE45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t="1671" b="1671"/>
          <a:stretch>
            <a:fillRect/>
          </a:stretch>
        </p:blipFill>
        <p:spPr/>
      </p:pic>
      <p:pic>
        <p:nvPicPr>
          <p:cNvPr id="13" name="Picture Placeholder 12">
            <a:extLst>
              <a:ext uri="{FF2B5EF4-FFF2-40B4-BE49-F238E27FC236}">
                <a16:creationId xmlns:a16="http://schemas.microsoft.com/office/drawing/2014/main" id="{2AD4F180-053D-59ED-5706-84FDADD7C62B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4"/>
          <a:srcRect l="6435" r="643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9762911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B7D98F09-AA82-4443-B901-71F5DF765C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2343" y="57376"/>
            <a:ext cx="2979897" cy="538353"/>
          </a:xfrm>
        </p:spPr>
        <p:txBody>
          <a:bodyPr rtlCol="0">
            <a:normAutofit/>
          </a:bodyPr>
          <a:lstStyle/>
          <a:p>
            <a:pPr rtl="0"/>
            <a:r>
              <a:rPr lang="en-GB" b="1" u="sng" dirty="0">
                <a:latin typeface="Aharoni" panose="02010803020104030203" pitchFamily="2" charset="-79"/>
                <a:cs typeface="Aharoni" panose="02010803020104030203" pitchFamily="2" charset="-79"/>
              </a:rPr>
              <a:t>Kit List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4341400-FEC3-64D0-0E6F-CB023A7D17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3181"/>
            <a:ext cx="5762625" cy="667639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659A2F9-4583-49E4-C71B-8FE0432977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2625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5687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6399C3-3EDC-4898-A2E4-D8ACEE6A32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93734" y="557304"/>
            <a:ext cx="5355265" cy="701225"/>
          </a:xfrm>
        </p:spPr>
        <p:txBody>
          <a:bodyPr rtlCol="0">
            <a:normAutofit/>
          </a:bodyPr>
          <a:lstStyle/>
          <a:p>
            <a:pPr rtl="0"/>
            <a:r>
              <a:rPr lang="en-GB" sz="3600" i="0" dirty="0">
                <a:latin typeface="Aharoni" panose="02010803020104030203" pitchFamily="2" charset="-79"/>
                <a:cs typeface="Aharoni" panose="02010803020104030203" pitchFamily="2" charset="-79"/>
              </a:rPr>
              <a:t>Extra kit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5130D8-AD6A-4638-9059-3267598488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99812" y="1368077"/>
            <a:ext cx="5355266" cy="4121845"/>
          </a:xfrm>
        </p:spPr>
        <p:txBody>
          <a:bodyPr rtlCol="0">
            <a:normAutofit fontScale="92500" lnSpcReduction="10000"/>
          </a:bodyPr>
          <a:lstStyle/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en-GB" dirty="0"/>
              <a:t>Children may bring books, crayons, colouring books.</a:t>
            </a:r>
          </a:p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en-GB" b="1" dirty="0"/>
              <a:t>No phones, tablets, electronic devices</a:t>
            </a:r>
            <a:r>
              <a:rPr lang="en-GB" dirty="0"/>
              <a:t>.</a:t>
            </a:r>
          </a:p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en-GB" dirty="0"/>
              <a:t>No snacks, food, drinks other than water.</a:t>
            </a:r>
          </a:p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en-GB" dirty="0"/>
              <a:t>Shampoo and bodywash (</a:t>
            </a:r>
            <a:r>
              <a:rPr lang="en-GB" b="1" dirty="0"/>
              <a:t>No aerosol deodorants, hair spray, etc</a:t>
            </a:r>
            <a:r>
              <a:rPr lang="en-GB" dirty="0"/>
              <a:t>)</a:t>
            </a:r>
          </a:p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en-GB" dirty="0"/>
              <a:t>Medicine needs to be clearly labelled with name and dosage instructions and handed to a member of BPS staff on arrival. </a:t>
            </a:r>
            <a:endParaRPr lang="en-GB" b="1" dirty="0"/>
          </a:p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en-GB" dirty="0"/>
              <a:t>Remember a plastic bin bag for dirty/wet clothes. </a:t>
            </a:r>
          </a:p>
        </p:txBody>
      </p:sp>
      <p:sp>
        <p:nvSpPr>
          <p:cNvPr id="183" name="Slide Number Placeholder 182">
            <a:extLst>
              <a:ext uri="{FF2B5EF4-FFF2-40B4-BE49-F238E27FC236}">
                <a16:creationId xmlns:a16="http://schemas.microsoft.com/office/drawing/2014/main" id="{29707739-DA1E-4E29-A977-FC44841FF2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02477" y="6398878"/>
            <a:ext cx="470887" cy="365125"/>
          </a:xfrm>
        </p:spPr>
        <p:txBody>
          <a:bodyPr rtlCol="0"/>
          <a:lstStyle/>
          <a:p>
            <a:pPr rtl="0"/>
            <a:fld id="{312CC964-A50B-4C29-B4E4-2C30BB34CCF3}" type="slidenum">
              <a:rPr lang="en-GB" smtClean="0"/>
              <a:pPr rtl="0"/>
              <a:t>5</a:t>
            </a:fld>
            <a:endParaRPr lang="en-GB" dirty="0"/>
          </a:p>
        </p:txBody>
      </p:sp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8FC5C959-BB89-AEA9-E411-0977AA9B4F2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677" b="19677"/>
          <a:stretch>
            <a:fillRect/>
          </a:stretch>
        </p:blipFill>
        <p:spPr/>
      </p:pic>
      <p:pic>
        <p:nvPicPr>
          <p:cNvPr id="17" name="Picture Placeholder 16">
            <a:extLst>
              <a:ext uri="{FF2B5EF4-FFF2-40B4-BE49-F238E27FC236}">
                <a16:creationId xmlns:a16="http://schemas.microsoft.com/office/drawing/2014/main" id="{C5B43319-E42E-D1D2-720C-F4BA0AF8E3CB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/>
          <a:srcRect t="25192" b="2519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79025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DF4A2C-52E0-72F7-4F21-1A11934EEA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C154D4-7242-7653-F5A6-8FE2C0774E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9647" y="853666"/>
            <a:ext cx="4171663" cy="701225"/>
          </a:xfrm>
        </p:spPr>
        <p:txBody>
          <a:bodyPr rtlCol="0">
            <a:normAutofit/>
          </a:bodyPr>
          <a:lstStyle/>
          <a:p>
            <a:pPr rtl="0"/>
            <a:r>
              <a:rPr lang="en-GB" sz="3600" i="0" dirty="0">
                <a:latin typeface="Aharoni" panose="02010803020104030203" pitchFamily="2" charset="-79"/>
                <a:cs typeface="Aharoni" panose="02010803020104030203" pitchFamily="2" charset="-79"/>
              </a:rPr>
              <a:t>Food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8439BE-3589-20F0-53B9-21C47FE6BE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32376" y="1554891"/>
            <a:ext cx="3728946" cy="3748218"/>
          </a:xfrm>
        </p:spPr>
        <p:txBody>
          <a:bodyPr rtlCol="0">
            <a:normAutofit/>
          </a:bodyPr>
          <a:lstStyle/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en-GB" dirty="0"/>
              <a:t>Great selection of food, healthy food for hungry children</a:t>
            </a:r>
          </a:p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en-GB" dirty="0"/>
              <a:t>Menus for children with allergies and dietary requirements.</a:t>
            </a:r>
          </a:p>
        </p:txBody>
      </p:sp>
      <p:sp>
        <p:nvSpPr>
          <p:cNvPr id="183" name="Slide Number Placeholder 182">
            <a:extLst>
              <a:ext uri="{FF2B5EF4-FFF2-40B4-BE49-F238E27FC236}">
                <a16:creationId xmlns:a16="http://schemas.microsoft.com/office/drawing/2014/main" id="{C30F5537-0C2F-6DC4-8C5D-82F05FAB92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02477" y="6398878"/>
            <a:ext cx="470887" cy="365125"/>
          </a:xfrm>
        </p:spPr>
        <p:txBody>
          <a:bodyPr rtlCol="0"/>
          <a:lstStyle/>
          <a:p>
            <a:pPr rtl="0"/>
            <a:fld id="{312CC964-A50B-4C29-B4E4-2C30BB34CCF3}" type="slidenum">
              <a:rPr lang="en-GB" smtClean="0"/>
              <a:pPr rtl="0"/>
              <a:t>6</a:t>
            </a:fld>
            <a:endParaRPr lang="en-GB" dirty="0"/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811B6231-B22A-C593-276D-F3200F3BB7EE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724" b="1724"/>
          <a:stretch>
            <a:fillRect/>
          </a:stretch>
        </p:blipFill>
        <p:spPr>
          <a:xfrm>
            <a:off x="0" y="853665"/>
            <a:ext cx="8161024" cy="5910337"/>
          </a:xfrm>
        </p:spPr>
      </p:pic>
    </p:spTree>
    <p:extLst>
      <p:ext uri="{BB962C8B-B14F-4D97-AF65-F5344CB8AC3E}">
        <p14:creationId xmlns:p14="http://schemas.microsoft.com/office/powerpoint/2010/main" val="40140885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DB4166-539F-E446-5218-B52EE7550C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2F9D65-ACF6-E40E-70E9-40D670FE83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6057" y="626130"/>
            <a:ext cx="5355265" cy="701225"/>
          </a:xfrm>
        </p:spPr>
        <p:txBody>
          <a:bodyPr rtlCol="0">
            <a:normAutofit/>
          </a:bodyPr>
          <a:lstStyle/>
          <a:p>
            <a:pPr rtl="0"/>
            <a:r>
              <a:rPr lang="en-GB" sz="3600" i="0" dirty="0">
                <a:latin typeface="Aharoni" panose="02010803020104030203" pitchFamily="2" charset="-79"/>
                <a:cs typeface="Aharoni" panose="02010803020104030203" pitchFamily="2" charset="-79"/>
              </a:rPr>
              <a:t>Accommodation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6E0F84-5F0D-8F50-EB35-6A3C94E6C8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6057" y="1181264"/>
            <a:ext cx="5355266" cy="4121845"/>
          </a:xfrm>
        </p:spPr>
        <p:txBody>
          <a:bodyPr rtlCol="0">
            <a:normAutofit/>
          </a:bodyPr>
          <a:lstStyle/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en-GB" dirty="0"/>
              <a:t>3-6 children per room.</a:t>
            </a:r>
          </a:p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en-GB" dirty="0"/>
              <a:t>Some rooms are en-suite with shower, shower block /toilets near.</a:t>
            </a:r>
          </a:p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en-GB" dirty="0"/>
              <a:t>Staff will be in rooms on the same corridor.</a:t>
            </a:r>
          </a:p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en-GB" dirty="0"/>
              <a:t>Children will have to </a:t>
            </a:r>
            <a:r>
              <a:rPr lang="en-GB" b="1" u="sng" dirty="0"/>
              <a:t>make their own beds</a:t>
            </a:r>
            <a:r>
              <a:rPr lang="en-GB" sz="1800" dirty="0"/>
              <a:t>.</a:t>
            </a:r>
            <a:endParaRPr lang="en-GB" dirty="0"/>
          </a:p>
        </p:txBody>
      </p:sp>
      <p:sp>
        <p:nvSpPr>
          <p:cNvPr id="183" name="Slide Number Placeholder 182">
            <a:extLst>
              <a:ext uri="{FF2B5EF4-FFF2-40B4-BE49-F238E27FC236}">
                <a16:creationId xmlns:a16="http://schemas.microsoft.com/office/drawing/2014/main" id="{C568B342-105A-8744-5511-6B3E78573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02477" y="6398878"/>
            <a:ext cx="470887" cy="365125"/>
          </a:xfrm>
        </p:spPr>
        <p:txBody>
          <a:bodyPr rtlCol="0"/>
          <a:lstStyle/>
          <a:p>
            <a:pPr rtl="0"/>
            <a:fld id="{312CC964-A50B-4C29-B4E4-2C30BB34CCF3}" type="slidenum">
              <a:rPr lang="en-GB" smtClean="0"/>
              <a:pPr rtl="0"/>
              <a:t>7</a:t>
            </a:fld>
            <a:endParaRPr lang="en-GB" dirty="0"/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DEC10176-77F0-885A-4B51-96A9F6B453E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724" b="1724"/>
          <a:stretch>
            <a:fillRect/>
          </a:stretch>
        </p:blipFill>
        <p:spPr>
          <a:xfrm>
            <a:off x="0" y="901359"/>
            <a:ext cx="6464451" cy="4681654"/>
          </a:xfrm>
        </p:spPr>
      </p:pic>
    </p:spTree>
    <p:extLst>
      <p:ext uri="{BB962C8B-B14F-4D97-AF65-F5344CB8AC3E}">
        <p14:creationId xmlns:p14="http://schemas.microsoft.com/office/powerpoint/2010/main" val="1615023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3B7DCE3-A62E-497E-8A96-DF8D1A4904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584" y="807271"/>
            <a:ext cx="9906000" cy="1382156"/>
          </a:xfrm>
        </p:spPr>
        <p:txBody>
          <a:bodyPr rtlCol="0"/>
          <a:lstStyle/>
          <a:p>
            <a:pPr rtl="0"/>
            <a:r>
              <a:rPr lang="en-GB" i="0" dirty="0">
                <a:latin typeface="Aharoni" panose="02010803020104030203" pitchFamily="2" charset="-79"/>
                <a:cs typeface="Aharoni" panose="02010803020104030203" pitchFamily="2" charset="-79"/>
              </a:rPr>
              <a:t>ACTIVITIES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1A4C2F-12B6-403A-AAD2-73AC2A19E01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337102" y="6398878"/>
            <a:ext cx="4193908" cy="365125"/>
          </a:xfrm>
        </p:spPr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D8EAF4-7E41-4FEA-B534-06CE08821D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02477" y="6398878"/>
            <a:ext cx="470887" cy="365125"/>
          </a:xfrm>
        </p:spPr>
        <p:txBody>
          <a:bodyPr rtlCol="0"/>
          <a:lstStyle/>
          <a:p>
            <a:pPr rtl="0"/>
            <a:fld id="{312CC964-A50B-4C29-B4E4-2C30BB34CCF3}" type="slidenum">
              <a:rPr lang="en-GB" smtClean="0"/>
              <a:pPr rtl="0"/>
              <a:t>8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AE9DB70-91E8-D1AA-B989-20FED6B67D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2383" y="-6926"/>
            <a:ext cx="3681505" cy="276112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157C5B1-6CF3-ABF0-D85E-E1F255B13B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3888" y="519953"/>
            <a:ext cx="3718112" cy="495748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7C128AD-931A-F3E6-5F9B-AB56A6C1AB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3666" y="2115546"/>
            <a:ext cx="3468717" cy="462495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0700D0F-6141-8671-79D3-8C896BFB29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5620" y="2754203"/>
            <a:ext cx="2948268" cy="393102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59522AC-88C6-275E-5FD4-E67F3D763823}"/>
              </a:ext>
            </a:extLst>
          </p:cNvPr>
          <p:cNvSpPr txBox="1"/>
          <p:nvPr/>
        </p:nvSpPr>
        <p:spPr>
          <a:xfrm>
            <a:off x="8597153" y="5728447"/>
            <a:ext cx="332590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Be ready for a time to remember!</a:t>
            </a:r>
          </a:p>
        </p:txBody>
      </p:sp>
    </p:spTree>
    <p:extLst>
      <p:ext uri="{BB962C8B-B14F-4D97-AF65-F5344CB8AC3E}">
        <p14:creationId xmlns:p14="http://schemas.microsoft.com/office/powerpoint/2010/main" val="3382633633"/>
      </p:ext>
    </p:extLst>
  </p:cSld>
  <p:clrMapOvr>
    <a:masterClrMapping/>
  </p:clrMapOvr>
</p:sld>
</file>

<file path=ppt/theme/theme1.xml><?xml version="1.0" encoding="utf-8"?>
<a:theme xmlns:a="http://schemas.openxmlformats.org/drawingml/2006/main" name="AngleLinesVTI">
  <a:themeElements>
    <a:clrScheme name="Custom 34">
      <a:dk1>
        <a:sysClr val="windowText" lastClr="000000"/>
      </a:dk1>
      <a:lt1>
        <a:sysClr val="window" lastClr="FFFFFF"/>
      </a:lt1>
      <a:dk2>
        <a:srgbClr val="001E2E"/>
      </a:dk2>
      <a:lt2>
        <a:srgbClr val="F0ECEC"/>
      </a:lt2>
      <a:accent1>
        <a:srgbClr val="155767"/>
      </a:accent1>
      <a:accent2>
        <a:srgbClr val="BA9CA0"/>
      </a:accent2>
      <a:accent3>
        <a:srgbClr val="A57931"/>
      </a:accent3>
      <a:accent4>
        <a:srgbClr val="0E577C"/>
      </a:accent4>
      <a:accent5>
        <a:srgbClr val="CC846E"/>
      </a:accent5>
      <a:accent6>
        <a:srgbClr val="93767A"/>
      </a:accent6>
      <a:hlink>
        <a:srgbClr val="0563C1"/>
      </a:hlink>
      <a:folHlink>
        <a:srgbClr val="954F72"/>
      </a:folHlink>
    </a:clrScheme>
    <a:fontScheme name="Walbaum Light Univers Light">
      <a:majorFont>
        <a:latin typeface="Walbaum Display Light"/>
        <a:ea typeface=""/>
        <a:cs typeface=""/>
      </a:majorFont>
      <a:minorFont>
        <a:latin typeface="Univers Condensed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74515160.tgt.Office_50301404_TF22797433_Win32_OJ112196092" id="{2903BBB8-BE33-4839-B169-4F85AEBE70D9}" vid="{0C7966E0-5557-440A-B8C8-2E4B23DE764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lcf76f155ced4ddcb4097134ff3c332f xmlns="71af3243-3dd4-4a8d-8c0d-dd76da1f02a5">
      <Terms xmlns="http://schemas.microsoft.com/office/infopath/2007/PartnerControls"/>
    </lcf76f155ced4ddcb4097134ff3c332f>
    <TaxCatchAll xmlns="230e9df3-be65-4c73-a93b-d1236ebd677e"/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8" ma:contentTypeDescription="Create a new document." ma:contentTypeScope="" ma:versionID="22a266b9fa9a230c5a512669d8b298c3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ddc33fff6b14141ee5c74a0d29ea6a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lcf76f155ced4ddcb4097134ff3c332f" ma:index="24" nillable="true" ma:taxonomy="true" ma:internalName="lcf76f155ced4ddcb4097134ff3c332f" ma:taxonomyFieldName="MediaServiceAITags" ma:displayName="Image Tags" ma:readOnly="false" ma:fieldId="{5cf76f15-5ced-4ddc-b409-7134ff3c332f}" ma:taxonomyMulti="true" ma:sspId="e385fb40-52d4-4fae-9c5b-3e8ff8a5878e" ma:termSetId="09814cd3-568e-4e90-9814-8d621ff8fb84" ma:anchorId="00000000-0000-0000-0000-000000000000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15CABE4-909F-4611-A0E1-6E45080B3C9E}">
  <ds:schemaRefs>
    <ds:schemaRef ds:uri="http://schemas.microsoft.com/office/2006/metadata/properties"/>
    <ds:schemaRef ds:uri="http://schemas.microsoft.com/office/infopath/2007/PartnerControls"/>
    <ds:schemaRef ds:uri="71af3243-3dd4-4a8d-8c0d-dd76da1f02a5"/>
    <ds:schemaRef ds:uri="http://schemas.microsoft.com/sharepoint/v3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207C1F5B-A1D0-429A-8E7C-3E271353D1E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A1E8BDE-7A03-4563-82F6-53B214F8956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{B0422FE5-C35D-48F8-A397-EB315939DDF1}tf22797433_win32</Template>
  <TotalTime>0</TotalTime>
  <Words>257</Words>
  <Application>Microsoft Office PowerPoint</Application>
  <PresentationFormat>Widescreen</PresentationFormat>
  <Paragraphs>41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Aharoni</vt:lpstr>
      <vt:lpstr>Aptos Black</vt:lpstr>
      <vt:lpstr>Arial</vt:lpstr>
      <vt:lpstr>Calibri</vt:lpstr>
      <vt:lpstr>Univers Condensed Light</vt:lpstr>
      <vt:lpstr>Walbaum Display Light</vt:lpstr>
      <vt:lpstr>AngleLinesVTI</vt:lpstr>
      <vt:lpstr>Broughton Primary School  Year 6 Residential  2025  Longtown Outdoor education Centre Herefordshire</vt:lpstr>
      <vt:lpstr>teamwork and communication  independence  resilience  problem solving  Celebration!</vt:lpstr>
      <vt:lpstr>Agenda </vt:lpstr>
      <vt:lpstr>PowerPoint Presentation</vt:lpstr>
      <vt:lpstr>Extra kit</vt:lpstr>
      <vt:lpstr>Food</vt:lpstr>
      <vt:lpstr>Accommodation </vt:lpstr>
      <vt:lpstr>ACTIVITIES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Mr Hancock</dc:creator>
  <cp:lastModifiedBy>Ms Claire Shortt</cp:lastModifiedBy>
  <cp:revision>3</cp:revision>
  <dcterms:created xsi:type="dcterms:W3CDTF">2025-03-29T10:55:21Z</dcterms:created>
  <dcterms:modified xsi:type="dcterms:W3CDTF">2025-04-01T09:56:35Z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